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notesMasterIdLst>
    <p:notesMasterId r:id="rId29"/>
  </p:notesMasterIdLst>
  <p:handoutMasterIdLst>
    <p:handoutMasterId r:id="rId30"/>
  </p:handoutMasterIdLst>
  <p:sldIdLst>
    <p:sldId id="276" r:id="rId4"/>
    <p:sldId id="334" r:id="rId5"/>
    <p:sldId id="336" r:id="rId6"/>
    <p:sldId id="338" r:id="rId7"/>
    <p:sldId id="339" r:id="rId8"/>
    <p:sldId id="351" r:id="rId9"/>
    <p:sldId id="314" r:id="rId10"/>
    <p:sldId id="357" r:id="rId11"/>
    <p:sldId id="367" r:id="rId12"/>
    <p:sldId id="358" r:id="rId13"/>
    <p:sldId id="360" r:id="rId14"/>
    <p:sldId id="362" r:id="rId15"/>
    <p:sldId id="363" r:id="rId16"/>
    <p:sldId id="364" r:id="rId17"/>
    <p:sldId id="368" r:id="rId18"/>
    <p:sldId id="371" r:id="rId19"/>
    <p:sldId id="369" r:id="rId20"/>
    <p:sldId id="370" r:id="rId21"/>
    <p:sldId id="352" r:id="rId22"/>
    <p:sldId id="349" r:id="rId23"/>
    <p:sldId id="353" r:id="rId24"/>
    <p:sldId id="350" r:id="rId25"/>
    <p:sldId id="347" r:id="rId26"/>
    <p:sldId id="372" r:id="rId27"/>
    <p:sldId id="373" r:id="rId28"/>
  </p:sldIdLst>
  <p:sldSz cx="12192000" cy="6858000"/>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26" autoAdjust="0"/>
    <p:restoredTop sz="92759" autoAdjust="0"/>
  </p:normalViewPr>
  <p:slideViewPr>
    <p:cSldViewPr snapToGrid="0">
      <p:cViewPr varScale="1">
        <p:scale>
          <a:sx n="77" d="100"/>
          <a:sy n="77" d="100"/>
        </p:scale>
        <p:origin x="581" y="58"/>
      </p:cViewPr>
      <p:guideLst>
        <p:guide orient="horz" pos="2256"/>
        <p:guide pos="3840"/>
      </p:guideLst>
    </p:cSldViewPr>
  </p:slideViewPr>
  <p:notesTextViewPr>
    <p:cViewPr>
      <p:scale>
        <a:sx n="1" d="1"/>
        <a:sy n="1" d="1"/>
      </p:scale>
      <p:origin x="0" y="0"/>
    </p:cViewPr>
  </p:notesTextViewPr>
  <p:notesViewPr>
    <p:cSldViewPr snapToGrid="0" showGuides="1">
      <p:cViewPr varScale="1">
        <p:scale>
          <a:sx n="83" d="100"/>
          <a:sy n="83" d="100"/>
        </p:scale>
        <p:origin x="504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433807-9A1E-9843-8A0E-DF729A44DBAF}"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s-ES"/>
        </a:p>
      </dgm:t>
    </dgm:pt>
    <dgm:pt modelId="{0CA3CBD4-CD9A-4F42-8C1D-AAF4F3496A31}">
      <dgm:prSet phldrT="[Texto]"/>
      <dgm:spPr>
        <a:solidFill>
          <a:schemeClr val="accent1">
            <a:lumMod val="60000"/>
            <a:lumOff val="40000"/>
          </a:schemeClr>
        </a:solidFill>
      </dgm:spPr>
      <dgm:t>
        <a:bodyPr/>
        <a:lstStyle/>
        <a:p>
          <a:r>
            <a:rPr lang="ro-RO" noProof="0" dirty="0"/>
            <a:t>Persoane</a:t>
          </a:r>
          <a:endParaRPr lang="en-GB" noProof="0" dirty="0"/>
        </a:p>
      </dgm:t>
    </dgm:pt>
    <dgm:pt modelId="{5F181811-B62A-B740-84A2-30C3E882B71C}" type="parTrans" cxnId="{37B9DA9A-B623-CA42-96F2-26EA95C882A6}">
      <dgm:prSet/>
      <dgm:spPr/>
      <dgm:t>
        <a:bodyPr/>
        <a:lstStyle/>
        <a:p>
          <a:endParaRPr lang="es-ES"/>
        </a:p>
      </dgm:t>
    </dgm:pt>
    <dgm:pt modelId="{27393106-DFFD-AE46-9629-348248C7008A}" type="sibTrans" cxnId="{37B9DA9A-B623-CA42-96F2-26EA95C882A6}">
      <dgm:prSet/>
      <dgm:spPr/>
      <dgm:t>
        <a:bodyPr/>
        <a:lstStyle/>
        <a:p>
          <a:endParaRPr lang="es-ES"/>
        </a:p>
      </dgm:t>
    </dgm:pt>
    <dgm:pt modelId="{66E46EDB-53F2-AF48-855B-4A8156DD3802}">
      <dgm:prSet phldrT="[Texto]"/>
      <dgm:spPr/>
      <dgm:t>
        <a:bodyPr/>
        <a:lstStyle/>
        <a:p>
          <a:r>
            <a:rPr lang="en-GB" noProof="0" dirty="0"/>
            <a:t>Na</a:t>
          </a:r>
          <a:r>
            <a:rPr lang="ro-RO" noProof="0" dirty="0"/>
            <a:t>ți</a:t>
          </a:r>
          <a:r>
            <a:rPr lang="en-GB" noProof="0" dirty="0"/>
            <a:t>onal</a:t>
          </a:r>
        </a:p>
      </dgm:t>
    </dgm:pt>
    <dgm:pt modelId="{86C96C85-9C0F-2141-86C4-FB93414DF588}" type="parTrans" cxnId="{4EEFCEB7-5644-444A-AEB0-FC05A59DF117}">
      <dgm:prSet/>
      <dgm:spPr/>
      <dgm:t>
        <a:bodyPr/>
        <a:lstStyle/>
        <a:p>
          <a:endParaRPr lang="es-ES"/>
        </a:p>
      </dgm:t>
    </dgm:pt>
    <dgm:pt modelId="{3D937B93-B04C-8741-8BB7-23F41483CE22}" type="sibTrans" cxnId="{4EEFCEB7-5644-444A-AEB0-FC05A59DF117}">
      <dgm:prSet/>
      <dgm:spPr/>
      <dgm:t>
        <a:bodyPr/>
        <a:lstStyle/>
        <a:p>
          <a:endParaRPr lang="es-ES"/>
        </a:p>
      </dgm:t>
    </dgm:pt>
    <dgm:pt modelId="{C790B29F-9E1A-A643-B587-34B77608D9CA}">
      <dgm:prSet phldrT="[Texto]"/>
      <dgm:spPr/>
      <dgm:t>
        <a:bodyPr/>
        <a:lstStyle/>
        <a:p>
          <a:r>
            <a:rPr lang="en-GB" noProof="0" dirty="0"/>
            <a:t>WADA, IF, IOC, ITA</a:t>
          </a:r>
        </a:p>
      </dgm:t>
    </dgm:pt>
    <dgm:pt modelId="{0FA3AE37-8D59-1D43-BDFC-BA68ED4BC978}" type="parTrans" cxnId="{23ECE947-9031-4744-80B0-EEE01214B43D}">
      <dgm:prSet/>
      <dgm:spPr/>
      <dgm:t>
        <a:bodyPr/>
        <a:lstStyle/>
        <a:p>
          <a:endParaRPr lang="es-ES"/>
        </a:p>
      </dgm:t>
    </dgm:pt>
    <dgm:pt modelId="{2DB16B64-61AD-704E-A272-65B1F41FC963}" type="sibTrans" cxnId="{23ECE947-9031-4744-80B0-EEE01214B43D}">
      <dgm:prSet/>
      <dgm:spPr/>
      <dgm:t>
        <a:bodyPr/>
        <a:lstStyle/>
        <a:p>
          <a:endParaRPr lang="es-ES"/>
        </a:p>
      </dgm:t>
    </dgm:pt>
    <dgm:pt modelId="{794204BE-2AA8-BC4B-997B-AF53A681207F}">
      <dgm:prSet phldrT="[Texto]"/>
      <dgm:spPr/>
      <dgm:t>
        <a:bodyPr/>
        <a:lstStyle/>
        <a:p>
          <a:r>
            <a:rPr lang="ro-RO" noProof="0" dirty="0"/>
            <a:t>Agenții Anti-Doping</a:t>
          </a:r>
          <a:endParaRPr lang="en-GB" noProof="0" dirty="0"/>
        </a:p>
      </dgm:t>
    </dgm:pt>
    <dgm:pt modelId="{368A9A1D-6E06-9043-AAA2-2E95B7C1DDED}" type="parTrans" cxnId="{2E91906C-3731-F043-92D5-1E6967A91D47}">
      <dgm:prSet/>
      <dgm:spPr/>
      <dgm:t>
        <a:bodyPr/>
        <a:lstStyle/>
        <a:p>
          <a:endParaRPr lang="es-ES"/>
        </a:p>
      </dgm:t>
    </dgm:pt>
    <dgm:pt modelId="{8680010C-84DA-FC4A-8725-1E6482CF5224}" type="sibTrans" cxnId="{2E91906C-3731-F043-92D5-1E6967A91D47}">
      <dgm:prSet/>
      <dgm:spPr/>
      <dgm:t>
        <a:bodyPr/>
        <a:lstStyle/>
        <a:p>
          <a:endParaRPr lang="es-ES"/>
        </a:p>
      </dgm:t>
    </dgm:pt>
    <dgm:pt modelId="{8EDEE003-0D87-3743-A65C-EA93932E7ABE}">
      <dgm:prSet phldrT="[Texto]"/>
      <dgm:spPr>
        <a:solidFill>
          <a:schemeClr val="accent1">
            <a:lumMod val="60000"/>
            <a:lumOff val="40000"/>
          </a:schemeClr>
        </a:solidFill>
      </dgm:spPr>
      <dgm:t>
        <a:bodyPr/>
        <a:lstStyle/>
        <a:p>
          <a:r>
            <a:rPr lang="ro-RO" noProof="0" dirty="0"/>
            <a:t>Părinți, prieteni, antrenori</a:t>
          </a:r>
          <a:endParaRPr lang="en-GB" noProof="0" dirty="0"/>
        </a:p>
      </dgm:t>
    </dgm:pt>
    <dgm:pt modelId="{583E71BE-F0AB-FE41-A60A-92ECC8ACAE7D}" type="parTrans" cxnId="{6DA1C965-73AB-1246-8D14-475060F27C88}">
      <dgm:prSet/>
      <dgm:spPr/>
      <dgm:t>
        <a:bodyPr/>
        <a:lstStyle/>
        <a:p>
          <a:endParaRPr lang="es-ES"/>
        </a:p>
      </dgm:t>
    </dgm:pt>
    <dgm:pt modelId="{2662EA1F-3E2C-1940-9931-F3819A0C49A3}" type="sibTrans" cxnId="{6DA1C965-73AB-1246-8D14-475060F27C88}">
      <dgm:prSet/>
      <dgm:spPr/>
      <dgm:t>
        <a:bodyPr/>
        <a:lstStyle/>
        <a:p>
          <a:endParaRPr lang="es-ES"/>
        </a:p>
      </dgm:t>
    </dgm:pt>
    <dgm:pt modelId="{8D8C3CB4-1124-B84C-AA3B-F2994BE76300}">
      <dgm:prSet phldrT="[Texto]"/>
      <dgm:spPr>
        <a:solidFill>
          <a:schemeClr val="accent1">
            <a:lumMod val="60000"/>
            <a:lumOff val="40000"/>
          </a:schemeClr>
        </a:solidFill>
      </dgm:spPr>
      <dgm:t>
        <a:bodyPr/>
        <a:lstStyle/>
        <a:p>
          <a:r>
            <a:rPr lang="ro-RO" noProof="0" dirty="0"/>
            <a:t>Cineva</a:t>
          </a:r>
          <a:r>
            <a:rPr lang="ro-RO" baseline="0" noProof="0" dirty="0"/>
            <a:t> de încredere</a:t>
          </a:r>
          <a:endParaRPr lang="en-GB" noProof="0" dirty="0"/>
        </a:p>
      </dgm:t>
    </dgm:pt>
    <dgm:pt modelId="{15CBAC67-613A-D34F-97F8-8FD6004C338B}" type="parTrans" cxnId="{1DFDFB77-6CC7-FE4C-91B7-D98A77A277C5}">
      <dgm:prSet/>
      <dgm:spPr/>
      <dgm:t>
        <a:bodyPr/>
        <a:lstStyle/>
        <a:p>
          <a:endParaRPr lang="es-ES"/>
        </a:p>
      </dgm:t>
    </dgm:pt>
    <dgm:pt modelId="{D2CC8C86-C4A5-CA49-9245-1CD6DC3F274B}" type="sibTrans" cxnId="{1DFDFB77-6CC7-FE4C-91B7-D98A77A277C5}">
      <dgm:prSet/>
      <dgm:spPr/>
      <dgm:t>
        <a:bodyPr/>
        <a:lstStyle/>
        <a:p>
          <a:endParaRPr lang="es-ES"/>
        </a:p>
      </dgm:t>
    </dgm:pt>
    <dgm:pt modelId="{9AF27B4C-0F77-A149-AEC3-9EA9C2F15607}">
      <dgm:prSet phldrT="[Texto]"/>
      <dgm:spPr/>
      <dgm:t>
        <a:bodyPr/>
        <a:lstStyle/>
        <a:p>
          <a:r>
            <a:rPr lang="en-GB" noProof="0" dirty="0"/>
            <a:t>Interna</a:t>
          </a:r>
          <a:r>
            <a:rPr lang="ro-RO" noProof="0" dirty="0"/>
            <a:t>ț</a:t>
          </a:r>
          <a:r>
            <a:rPr lang="en-GB" noProof="0" dirty="0"/>
            <a:t>ional</a:t>
          </a:r>
        </a:p>
      </dgm:t>
    </dgm:pt>
    <dgm:pt modelId="{AE6984BC-0A50-3047-9C5B-8959F11F0E8E}" type="parTrans" cxnId="{B28B72E5-5C7C-C743-BD08-D397B4B6A1EE}">
      <dgm:prSet/>
      <dgm:spPr/>
      <dgm:t>
        <a:bodyPr/>
        <a:lstStyle/>
        <a:p>
          <a:endParaRPr lang="es-ES"/>
        </a:p>
      </dgm:t>
    </dgm:pt>
    <dgm:pt modelId="{75169DE2-6FE3-5449-A0C1-74EC76AE5EA0}" type="sibTrans" cxnId="{B28B72E5-5C7C-C743-BD08-D397B4B6A1EE}">
      <dgm:prSet/>
      <dgm:spPr/>
      <dgm:t>
        <a:bodyPr/>
        <a:lstStyle/>
        <a:p>
          <a:endParaRPr lang="es-ES"/>
        </a:p>
      </dgm:t>
    </dgm:pt>
    <dgm:pt modelId="{1093DEAC-7230-F342-96A7-A9A1507A7702}">
      <dgm:prSet phldrT="[Texto]"/>
      <dgm:spPr/>
      <dgm:t>
        <a:bodyPr/>
        <a:lstStyle/>
        <a:p>
          <a:r>
            <a:rPr lang="en-GB" noProof="0" dirty="0"/>
            <a:t>NADO, NF, NOC</a:t>
          </a:r>
        </a:p>
      </dgm:t>
    </dgm:pt>
    <dgm:pt modelId="{EB2F0465-571E-8144-8614-38F0CDDBABE7}" type="parTrans" cxnId="{C579140F-6FCF-0341-9CCE-A2F084838FC8}">
      <dgm:prSet/>
      <dgm:spPr/>
      <dgm:t>
        <a:bodyPr/>
        <a:lstStyle/>
        <a:p>
          <a:endParaRPr lang="es-ES"/>
        </a:p>
      </dgm:t>
    </dgm:pt>
    <dgm:pt modelId="{31795E2F-9887-9A48-A5ED-75DD9A86AA9D}" type="sibTrans" cxnId="{C579140F-6FCF-0341-9CCE-A2F084838FC8}">
      <dgm:prSet/>
      <dgm:spPr/>
      <dgm:t>
        <a:bodyPr/>
        <a:lstStyle/>
        <a:p>
          <a:endParaRPr lang="es-ES"/>
        </a:p>
      </dgm:t>
    </dgm:pt>
    <dgm:pt modelId="{EC67E11B-8AAF-084A-89F2-64CC210F47BE}" type="pres">
      <dgm:prSet presAssocID="{C0433807-9A1E-9843-8A0E-DF729A44DBAF}" presName="Name0" presStyleCnt="0">
        <dgm:presLayoutVars>
          <dgm:chPref val="1"/>
          <dgm:dir/>
          <dgm:animOne val="branch"/>
          <dgm:animLvl val="lvl"/>
          <dgm:resizeHandles/>
        </dgm:presLayoutVars>
      </dgm:prSet>
      <dgm:spPr/>
    </dgm:pt>
    <dgm:pt modelId="{1592A949-D436-AA43-855B-FE3AE7DF68AB}" type="pres">
      <dgm:prSet presAssocID="{0CA3CBD4-CD9A-4F42-8C1D-AAF4F3496A31}" presName="vertOne" presStyleCnt="0"/>
      <dgm:spPr/>
    </dgm:pt>
    <dgm:pt modelId="{AA396863-8058-104C-BF06-2F8D01B8939D}" type="pres">
      <dgm:prSet presAssocID="{0CA3CBD4-CD9A-4F42-8C1D-AAF4F3496A31}" presName="txOne" presStyleLbl="node0" presStyleIdx="0" presStyleCnt="2" custLinFactNeighborY="-11294">
        <dgm:presLayoutVars>
          <dgm:chPref val="3"/>
        </dgm:presLayoutVars>
      </dgm:prSet>
      <dgm:spPr/>
    </dgm:pt>
    <dgm:pt modelId="{0D6DB663-35E3-ED45-9E5C-FE02343FB7FD}" type="pres">
      <dgm:prSet presAssocID="{0CA3CBD4-CD9A-4F42-8C1D-AAF4F3496A31}" presName="parTransOne" presStyleCnt="0"/>
      <dgm:spPr/>
    </dgm:pt>
    <dgm:pt modelId="{C52AE4CE-2919-1141-A1E7-520C236B1DCE}" type="pres">
      <dgm:prSet presAssocID="{0CA3CBD4-CD9A-4F42-8C1D-AAF4F3496A31}" presName="horzOne" presStyleCnt="0"/>
      <dgm:spPr/>
    </dgm:pt>
    <dgm:pt modelId="{C032B620-11E3-8749-B851-9EC73E52743B}" type="pres">
      <dgm:prSet presAssocID="{8EDEE003-0D87-3743-A65C-EA93932E7ABE}" presName="vertTwo" presStyleCnt="0"/>
      <dgm:spPr/>
    </dgm:pt>
    <dgm:pt modelId="{7E4F931E-D954-2944-AFB6-3CF89E22EF4F}" type="pres">
      <dgm:prSet presAssocID="{8EDEE003-0D87-3743-A65C-EA93932E7ABE}" presName="txTwo" presStyleLbl="node2" presStyleIdx="0" presStyleCnt="3">
        <dgm:presLayoutVars>
          <dgm:chPref val="3"/>
        </dgm:presLayoutVars>
      </dgm:prSet>
      <dgm:spPr/>
    </dgm:pt>
    <dgm:pt modelId="{01F077D1-02AE-8145-9691-75E5188B9518}" type="pres">
      <dgm:prSet presAssocID="{8EDEE003-0D87-3743-A65C-EA93932E7ABE}" presName="parTransTwo" presStyleCnt="0"/>
      <dgm:spPr/>
    </dgm:pt>
    <dgm:pt modelId="{DE6CF6B2-6DC7-224B-BEB1-627DE5D105FC}" type="pres">
      <dgm:prSet presAssocID="{8EDEE003-0D87-3743-A65C-EA93932E7ABE}" presName="horzTwo" presStyleCnt="0"/>
      <dgm:spPr/>
    </dgm:pt>
    <dgm:pt modelId="{0F8E273A-6914-9146-9994-FBA526DB400C}" type="pres">
      <dgm:prSet presAssocID="{8D8C3CB4-1124-B84C-AA3B-F2994BE76300}" presName="vertThree" presStyleCnt="0"/>
      <dgm:spPr/>
    </dgm:pt>
    <dgm:pt modelId="{107DD41F-2200-CA43-BA08-B1A23099AFD4}" type="pres">
      <dgm:prSet presAssocID="{8D8C3CB4-1124-B84C-AA3B-F2994BE76300}" presName="txThree" presStyleLbl="node3" presStyleIdx="0" presStyleCnt="3" custLinFactNeighborX="-2689" custLinFactNeighborY="81">
        <dgm:presLayoutVars>
          <dgm:chPref val="3"/>
        </dgm:presLayoutVars>
      </dgm:prSet>
      <dgm:spPr/>
    </dgm:pt>
    <dgm:pt modelId="{3F853E9D-8551-A84B-BC14-AF2F77444773}" type="pres">
      <dgm:prSet presAssocID="{8D8C3CB4-1124-B84C-AA3B-F2994BE76300}" presName="horzThree" presStyleCnt="0"/>
      <dgm:spPr/>
    </dgm:pt>
    <dgm:pt modelId="{6EE00066-D99B-3C42-8C8E-C54CD1AF4D4D}" type="pres">
      <dgm:prSet presAssocID="{27393106-DFFD-AE46-9629-348248C7008A}" presName="sibSpaceOne" presStyleCnt="0"/>
      <dgm:spPr/>
    </dgm:pt>
    <dgm:pt modelId="{EE6FF6D3-3EC8-FD44-8E92-5FD3BEAD716E}" type="pres">
      <dgm:prSet presAssocID="{794204BE-2AA8-BC4B-997B-AF53A681207F}" presName="vertOne" presStyleCnt="0"/>
      <dgm:spPr/>
    </dgm:pt>
    <dgm:pt modelId="{204E37C4-F438-6E4B-8167-0483A944029E}" type="pres">
      <dgm:prSet presAssocID="{794204BE-2AA8-BC4B-997B-AF53A681207F}" presName="txOne" presStyleLbl="node0" presStyleIdx="1" presStyleCnt="2">
        <dgm:presLayoutVars>
          <dgm:chPref val="3"/>
        </dgm:presLayoutVars>
      </dgm:prSet>
      <dgm:spPr/>
    </dgm:pt>
    <dgm:pt modelId="{333C22A4-F4B0-6B4F-98EE-D3F50E9918D8}" type="pres">
      <dgm:prSet presAssocID="{794204BE-2AA8-BC4B-997B-AF53A681207F}" presName="parTransOne" presStyleCnt="0"/>
      <dgm:spPr/>
    </dgm:pt>
    <dgm:pt modelId="{F7CC5DFA-A807-F344-852F-4043EF48ED4A}" type="pres">
      <dgm:prSet presAssocID="{794204BE-2AA8-BC4B-997B-AF53A681207F}" presName="horzOne" presStyleCnt="0"/>
      <dgm:spPr/>
    </dgm:pt>
    <dgm:pt modelId="{A6FED834-4F87-CA4F-971A-F169A5533848}" type="pres">
      <dgm:prSet presAssocID="{66E46EDB-53F2-AF48-855B-4A8156DD3802}" presName="vertTwo" presStyleCnt="0"/>
      <dgm:spPr/>
    </dgm:pt>
    <dgm:pt modelId="{6DBD85AE-7E29-8A45-B2BC-0E6608B85658}" type="pres">
      <dgm:prSet presAssocID="{66E46EDB-53F2-AF48-855B-4A8156DD3802}" presName="txTwo" presStyleLbl="node2" presStyleIdx="1" presStyleCnt="3">
        <dgm:presLayoutVars>
          <dgm:chPref val="3"/>
        </dgm:presLayoutVars>
      </dgm:prSet>
      <dgm:spPr/>
    </dgm:pt>
    <dgm:pt modelId="{310B1001-9003-EF43-A351-F5D3BE6B1CB3}" type="pres">
      <dgm:prSet presAssocID="{66E46EDB-53F2-AF48-855B-4A8156DD3802}" presName="parTransTwo" presStyleCnt="0"/>
      <dgm:spPr/>
    </dgm:pt>
    <dgm:pt modelId="{E4139594-6DF0-5F49-AFCE-3A86DC69588D}" type="pres">
      <dgm:prSet presAssocID="{66E46EDB-53F2-AF48-855B-4A8156DD3802}" presName="horzTwo" presStyleCnt="0"/>
      <dgm:spPr/>
    </dgm:pt>
    <dgm:pt modelId="{9DB4048B-18E4-E544-B6C1-992AA4BF73BF}" type="pres">
      <dgm:prSet presAssocID="{1093DEAC-7230-F342-96A7-A9A1507A7702}" presName="vertThree" presStyleCnt="0"/>
      <dgm:spPr/>
    </dgm:pt>
    <dgm:pt modelId="{43139B8D-9DF0-4D41-9BC6-8E48F9C16003}" type="pres">
      <dgm:prSet presAssocID="{1093DEAC-7230-F342-96A7-A9A1507A7702}" presName="txThree" presStyleLbl="node3" presStyleIdx="1" presStyleCnt="3">
        <dgm:presLayoutVars>
          <dgm:chPref val="3"/>
        </dgm:presLayoutVars>
      </dgm:prSet>
      <dgm:spPr/>
    </dgm:pt>
    <dgm:pt modelId="{4A8ABF99-CA60-494F-9045-8F0863914C34}" type="pres">
      <dgm:prSet presAssocID="{1093DEAC-7230-F342-96A7-A9A1507A7702}" presName="horzThree" presStyleCnt="0"/>
      <dgm:spPr/>
    </dgm:pt>
    <dgm:pt modelId="{D0F2629D-CB11-C042-9513-90610A6B2479}" type="pres">
      <dgm:prSet presAssocID="{3D937B93-B04C-8741-8BB7-23F41483CE22}" presName="sibSpaceTwo" presStyleCnt="0"/>
      <dgm:spPr/>
    </dgm:pt>
    <dgm:pt modelId="{77B706A9-4D76-0F4C-BCFC-25BE87C06DE2}" type="pres">
      <dgm:prSet presAssocID="{9AF27B4C-0F77-A149-AEC3-9EA9C2F15607}" presName="vertTwo" presStyleCnt="0"/>
      <dgm:spPr/>
    </dgm:pt>
    <dgm:pt modelId="{B8967F17-53E8-E144-88AA-3788691B77F1}" type="pres">
      <dgm:prSet presAssocID="{9AF27B4C-0F77-A149-AEC3-9EA9C2F15607}" presName="txTwo" presStyleLbl="node2" presStyleIdx="2" presStyleCnt="3">
        <dgm:presLayoutVars>
          <dgm:chPref val="3"/>
        </dgm:presLayoutVars>
      </dgm:prSet>
      <dgm:spPr/>
    </dgm:pt>
    <dgm:pt modelId="{746DBA43-726E-1E48-9074-A5FA13BA8030}" type="pres">
      <dgm:prSet presAssocID="{9AF27B4C-0F77-A149-AEC3-9EA9C2F15607}" presName="parTransTwo" presStyleCnt="0"/>
      <dgm:spPr/>
    </dgm:pt>
    <dgm:pt modelId="{F4324F51-79E0-DD41-8658-B0ADAF2C8A63}" type="pres">
      <dgm:prSet presAssocID="{9AF27B4C-0F77-A149-AEC3-9EA9C2F15607}" presName="horzTwo" presStyleCnt="0"/>
      <dgm:spPr/>
    </dgm:pt>
    <dgm:pt modelId="{EDE22A35-DD0A-054C-BC3C-1641A043D5B1}" type="pres">
      <dgm:prSet presAssocID="{C790B29F-9E1A-A643-B587-34B77608D9CA}" presName="vertThree" presStyleCnt="0"/>
      <dgm:spPr/>
    </dgm:pt>
    <dgm:pt modelId="{62281F05-1AE8-4341-9C37-C23649D5C51E}" type="pres">
      <dgm:prSet presAssocID="{C790B29F-9E1A-A643-B587-34B77608D9CA}" presName="txThree" presStyleLbl="node3" presStyleIdx="2" presStyleCnt="3">
        <dgm:presLayoutVars>
          <dgm:chPref val="3"/>
        </dgm:presLayoutVars>
      </dgm:prSet>
      <dgm:spPr/>
    </dgm:pt>
    <dgm:pt modelId="{9B547122-9F71-E84A-8A98-38F3303FEF59}" type="pres">
      <dgm:prSet presAssocID="{C790B29F-9E1A-A643-B587-34B77608D9CA}" presName="horzThree" presStyleCnt="0"/>
      <dgm:spPr/>
    </dgm:pt>
  </dgm:ptLst>
  <dgm:cxnLst>
    <dgm:cxn modelId="{81DE0C08-9499-204D-9DEA-FE2087AA1949}" type="presOf" srcId="{C790B29F-9E1A-A643-B587-34B77608D9CA}" destId="{62281F05-1AE8-4341-9C37-C23649D5C51E}" srcOrd="0" destOrd="0" presId="urn:microsoft.com/office/officeart/2005/8/layout/hierarchy4"/>
    <dgm:cxn modelId="{C579140F-6FCF-0341-9CCE-A2F084838FC8}" srcId="{66E46EDB-53F2-AF48-855B-4A8156DD3802}" destId="{1093DEAC-7230-F342-96A7-A9A1507A7702}" srcOrd="0" destOrd="0" parTransId="{EB2F0465-571E-8144-8614-38F0CDDBABE7}" sibTransId="{31795E2F-9887-9A48-A5ED-75DD9A86AA9D}"/>
    <dgm:cxn modelId="{0F5EA529-AC90-6A44-A711-B90850B272C4}" type="presOf" srcId="{1093DEAC-7230-F342-96A7-A9A1507A7702}" destId="{43139B8D-9DF0-4D41-9BC6-8E48F9C16003}" srcOrd="0" destOrd="0" presId="urn:microsoft.com/office/officeart/2005/8/layout/hierarchy4"/>
    <dgm:cxn modelId="{D8AA863F-1B2F-F34B-9A5B-F4E9F27AA6FF}" type="presOf" srcId="{C0433807-9A1E-9843-8A0E-DF729A44DBAF}" destId="{EC67E11B-8AAF-084A-89F2-64CC210F47BE}" srcOrd="0" destOrd="0" presId="urn:microsoft.com/office/officeart/2005/8/layout/hierarchy4"/>
    <dgm:cxn modelId="{7D9F0661-87EA-FA4D-8C5B-79B4FF5E1CDE}" type="presOf" srcId="{9AF27B4C-0F77-A149-AEC3-9EA9C2F15607}" destId="{B8967F17-53E8-E144-88AA-3788691B77F1}" srcOrd="0" destOrd="0" presId="urn:microsoft.com/office/officeart/2005/8/layout/hierarchy4"/>
    <dgm:cxn modelId="{6DA1C965-73AB-1246-8D14-475060F27C88}" srcId="{0CA3CBD4-CD9A-4F42-8C1D-AAF4F3496A31}" destId="{8EDEE003-0D87-3743-A65C-EA93932E7ABE}" srcOrd="0" destOrd="0" parTransId="{583E71BE-F0AB-FE41-A60A-92ECC8ACAE7D}" sibTransId="{2662EA1F-3E2C-1940-9931-F3819A0C49A3}"/>
    <dgm:cxn modelId="{23ECE947-9031-4744-80B0-EEE01214B43D}" srcId="{9AF27B4C-0F77-A149-AEC3-9EA9C2F15607}" destId="{C790B29F-9E1A-A643-B587-34B77608D9CA}" srcOrd="0" destOrd="0" parTransId="{0FA3AE37-8D59-1D43-BDFC-BA68ED4BC978}" sibTransId="{2DB16B64-61AD-704E-A272-65B1F41FC963}"/>
    <dgm:cxn modelId="{2E91906C-3731-F043-92D5-1E6967A91D47}" srcId="{C0433807-9A1E-9843-8A0E-DF729A44DBAF}" destId="{794204BE-2AA8-BC4B-997B-AF53A681207F}" srcOrd="1" destOrd="0" parTransId="{368A9A1D-6E06-9043-AAA2-2E95B7C1DDED}" sibTransId="{8680010C-84DA-FC4A-8725-1E6482CF5224}"/>
    <dgm:cxn modelId="{57BD4272-0DC5-3843-AB3C-BC8DC18D02AF}" type="presOf" srcId="{794204BE-2AA8-BC4B-997B-AF53A681207F}" destId="{204E37C4-F438-6E4B-8167-0483A944029E}" srcOrd="0" destOrd="0" presId="urn:microsoft.com/office/officeart/2005/8/layout/hierarchy4"/>
    <dgm:cxn modelId="{0356E572-2FE2-2E43-AEED-DC59F69E9DFC}" type="presOf" srcId="{66E46EDB-53F2-AF48-855B-4A8156DD3802}" destId="{6DBD85AE-7E29-8A45-B2BC-0E6608B85658}" srcOrd="0" destOrd="0" presId="urn:microsoft.com/office/officeart/2005/8/layout/hierarchy4"/>
    <dgm:cxn modelId="{1DFDFB77-6CC7-FE4C-91B7-D98A77A277C5}" srcId="{8EDEE003-0D87-3743-A65C-EA93932E7ABE}" destId="{8D8C3CB4-1124-B84C-AA3B-F2994BE76300}" srcOrd="0" destOrd="0" parTransId="{15CBAC67-613A-D34F-97F8-8FD6004C338B}" sibTransId="{D2CC8C86-C4A5-CA49-9245-1CD6DC3F274B}"/>
    <dgm:cxn modelId="{8BFFB698-2C3E-F042-8D59-7E0F749CAB9F}" type="presOf" srcId="{0CA3CBD4-CD9A-4F42-8C1D-AAF4F3496A31}" destId="{AA396863-8058-104C-BF06-2F8D01B8939D}" srcOrd="0" destOrd="0" presId="urn:microsoft.com/office/officeart/2005/8/layout/hierarchy4"/>
    <dgm:cxn modelId="{37B9DA9A-B623-CA42-96F2-26EA95C882A6}" srcId="{C0433807-9A1E-9843-8A0E-DF729A44DBAF}" destId="{0CA3CBD4-CD9A-4F42-8C1D-AAF4F3496A31}" srcOrd="0" destOrd="0" parTransId="{5F181811-B62A-B740-84A2-30C3E882B71C}" sibTransId="{27393106-DFFD-AE46-9629-348248C7008A}"/>
    <dgm:cxn modelId="{7F13849B-EC1E-CD40-8D94-4E216B920098}" type="presOf" srcId="{8EDEE003-0D87-3743-A65C-EA93932E7ABE}" destId="{7E4F931E-D954-2944-AFB6-3CF89E22EF4F}" srcOrd="0" destOrd="0" presId="urn:microsoft.com/office/officeart/2005/8/layout/hierarchy4"/>
    <dgm:cxn modelId="{98010BB7-832E-8743-B9E2-AAEA51F4BFD8}" type="presOf" srcId="{8D8C3CB4-1124-B84C-AA3B-F2994BE76300}" destId="{107DD41F-2200-CA43-BA08-B1A23099AFD4}" srcOrd="0" destOrd="0" presId="urn:microsoft.com/office/officeart/2005/8/layout/hierarchy4"/>
    <dgm:cxn modelId="{4EEFCEB7-5644-444A-AEB0-FC05A59DF117}" srcId="{794204BE-2AA8-BC4B-997B-AF53A681207F}" destId="{66E46EDB-53F2-AF48-855B-4A8156DD3802}" srcOrd="0" destOrd="0" parTransId="{86C96C85-9C0F-2141-86C4-FB93414DF588}" sibTransId="{3D937B93-B04C-8741-8BB7-23F41483CE22}"/>
    <dgm:cxn modelId="{B28B72E5-5C7C-C743-BD08-D397B4B6A1EE}" srcId="{794204BE-2AA8-BC4B-997B-AF53A681207F}" destId="{9AF27B4C-0F77-A149-AEC3-9EA9C2F15607}" srcOrd="1" destOrd="0" parTransId="{AE6984BC-0A50-3047-9C5B-8959F11F0E8E}" sibTransId="{75169DE2-6FE3-5449-A0C1-74EC76AE5EA0}"/>
    <dgm:cxn modelId="{3B94057C-DB62-BB4E-93CD-0D29D3821D8C}" type="presParOf" srcId="{EC67E11B-8AAF-084A-89F2-64CC210F47BE}" destId="{1592A949-D436-AA43-855B-FE3AE7DF68AB}" srcOrd="0" destOrd="0" presId="urn:microsoft.com/office/officeart/2005/8/layout/hierarchy4"/>
    <dgm:cxn modelId="{8191E53A-FB84-F343-BE15-DBC90C3E0306}" type="presParOf" srcId="{1592A949-D436-AA43-855B-FE3AE7DF68AB}" destId="{AA396863-8058-104C-BF06-2F8D01B8939D}" srcOrd="0" destOrd="0" presId="urn:microsoft.com/office/officeart/2005/8/layout/hierarchy4"/>
    <dgm:cxn modelId="{8656DCF1-D54B-424E-9C68-B744BB92C7E9}" type="presParOf" srcId="{1592A949-D436-AA43-855B-FE3AE7DF68AB}" destId="{0D6DB663-35E3-ED45-9E5C-FE02343FB7FD}" srcOrd="1" destOrd="0" presId="urn:microsoft.com/office/officeart/2005/8/layout/hierarchy4"/>
    <dgm:cxn modelId="{3EF9DB97-DA0A-2943-812B-61CBDFC7D417}" type="presParOf" srcId="{1592A949-D436-AA43-855B-FE3AE7DF68AB}" destId="{C52AE4CE-2919-1141-A1E7-520C236B1DCE}" srcOrd="2" destOrd="0" presId="urn:microsoft.com/office/officeart/2005/8/layout/hierarchy4"/>
    <dgm:cxn modelId="{22C2A222-6F0A-CE40-8205-CC47818F54D6}" type="presParOf" srcId="{C52AE4CE-2919-1141-A1E7-520C236B1DCE}" destId="{C032B620-11E3-8749-B851-9EC73E52743B}" srcOrd="0" destOrd="0" presId="urn:microsoft.com/office/officeart/2005/8/layout/hierarchy4"/>
    <dgm:cxn modelId="{2626671B-95B4-0949-A927-A56FCB333FB1}" type="presParOf" srcId="{C032B620-11E3-8749-B851-9EC73E52743B}" destId="{7E4F931E-D954-2944-AFB6-3CF89E22EF4F}" srcOrd="0" destOrd="0" presId="urn:microsoft.com/office/officeart/2005/8/layout/hierarchy4"/>
    <dgm:cxn modelId="{B121A3C2-D2BF-994F-AB2F-ED345D809597}" type="presParOf" srcId="{C032B620-11E3-8749-B851-9EC73E52743B}" destId="{01F077D1-02AE-8145-9691-75E5188B9518}" srcOrd="1" destOrd="0" presId="urn:microsoft.com/office/officeart/2005/8/layout/hierarchy4"/>
    <dgm:cxn modelId="{0AE80716-0C81-1042-9E39-8EF7D3B163B0}" type="presParOf" srcId="{C032B620-11E3-8749-B851-9EC73E52743B}" destId="{DE6CF6B2-6DC7-224B-BEB1-627DE5D105FC}" srcOrd="2" destOrd="0" presId="urn:microsoft.com/office/officeart/2005/8/layout/hierarchy4"/>
    <dgm:cxn modelId="{D07D9105-20EA-3244-803E-F04850A1EFDB}" type="presParOf" srcId="{DE6CF6B2-6DC7-224B-BEB1-627DE5D105FC}" destId="{0F8E273A-6914-9146-9994-FBA526DB400C}" srcOrd="0" destOrd="0" presId="urn:microsoft.com/office/officeart/2005/8/layout/hierarchy4"/>
    <dgm:cxn modelId="{2B18446E-795E-9843-8514-CF70B0C1D392}" type="presParOf" srcId="{0F8E273A-6914-9146-9994-FBA526DB400C}" destId="{107DD41F-2200-CA43-BA08-B1A23099AFD4}" srcOrd="0" destOrd="0" presId="urn:microsoft.com/office/officeart/2005/8/layout/hierarchy4"/>
    <dgm:cxn modelId="{6D92C1F2-4495-484C-BD51-37EF25EEAD48}" type="presParOf" srcId="{0F8E273A-6914-9146-9994-FBA526DB400C}" destId="{3F853E9D-8551-A84B-BC14-AF2F77444773}" srcOrd="1" destOrd="0" presId="urn:microsoft.com/office/officeart/2005/8/layout/hierarchy4"/>
    <dgm:cxn modelId="{9D7D3D9E-0573-5645-9C61-0DD494F45CC4}" type="presParOf" srcId="{EC67E11B-8AAF-084A-89F2-64CC210F47BE}" destId="{6EE00066-D99B-3C42-8C8E-C54CD1AF4D4D}" srcOrd="1" destOrd="0" presId="urn:microsoft.com/office/officeart/2005/8/layout/hierarchy4"/>
    <dgm:cxn modelId="{7EF66FA1-9A1D-2A42-82AE-0E837E7D7C1E}" type="presParOf" srcId="{EC67E11B-8AAF-084A-89F2-64CC210F47BE}" destId="{EE6FF6D3-3EC8-FD44-8E92-5FD3BEAD716E}" srcOrd="2" destOrd="0" presId="urn:microsoft.com/office/officeart/2005/8/layout/hierarchy4"/>
    <dgm:cxn modelId="{953A9596-98FC-DA4F-8D7D-6CC58E739DAB}" type="presParOf" srcId="{EE6FF6D3-3EC8-FD44-8E92-5FD3BEAD716E}" destId="{204E37C4-F438-6E4B-8167-0483A944029E}" srcOrd="0" destOrd="0" presId="urn:microsoft.com/office/officeart/2005/8/layout/hierarchy4"/>
    <dgm:cxn modelId="{46442DE3-C452-154E-9939-F5DD0A5508C2}" type="presParOf" srcId="{EE6FF6D3-3EC8-FD44-8E92-5FD3BEAD716E}" destId="{333C22A4-F4B0-6B4F-98EE-D3F50E9918D8}" srcOrd="1" destOrd="0" presId="urn:microsoft.com/office/officeart/2005/8/layout/hierarchy4"/>
    <dgm:cxn modelId="{61A96F57-31B7-2043-8100-460C8BE108D2}" type="presParOf" srcId="{EE6FF6D3-3EC8-FD44-8E92-5FD3BEAD716E}" destId="{F7CC5DFA-A807-F344-852F-4043EF48ED4A}" srcOrd="2" destOrd="0" presId="urn:microsoft.com/office/officeart/2005/8/layout/hierarchy4"/>
    <dgm:cxn modelId="{11B953B8-8D05-A74E-88C8-9D7AABD3C119}" type="presParOf" srcId="{F7CC5DFA-A807-F344-852F-4043EF48ED4A}" destId="{A6FED834-4F87-CA4F-971A-F169A5533848}" srcOrd="0" destOrd="0" presId="urn:microsoft.com/office/officeart/2005/8/layout/hierarchy4"/>
    <dgm:cxn modelId="{599C271E-5486-184A-9BF8-22C6144C539F}" type="presParOf" srcId="{A6FED834-4F87-CA4F-971A-F169A5533848}" destId="{6DBD85AE-7E29-8A45-B2BC-0E6608B85658}" srcOrd="0" destOrd="0" presId="urn:microsoft.com/office/officeart/2005/8/layout/hierarchy4"/>
    <dgm:cxn modelId="{AFE4103B-6A13-4940-897A-1479A8BD63A6}" type="presParOf" srcId="{A6FED834-4F87-CA4F-971A-F169A5533848}" destId="{310B1001-9003-EF43-A351-F5D3BE6B1CB3}" srcOrd="1" destOrd="0" presId="urn:microsoft.com/office/officeart/2005/8/layout/hierarchy4"/>
    <dgm:cxn modelId="{F2D3D2A3-4C23-9640-ACE3-BEC1B375C137}" type="presParOf" srcId="{A6FED834-4F87-CA4F-971A-F169A5533848}" destId="{E4139594-6DF0-5F49-AFCE-3A86DC69588D}" srcOrd="2" destOrd="0" presId="urn:microsoft.com/office/officeart/2005/8/layout/hierarchy4"/>
    <dgm:cxn modelId="{37C8E13D-8285-8B4E-8B16-6F8179B987C0}" type="presParOf" srcId="{E4139594-6DF0-5F49-AFCE-3A86DC69588D}" destId="{9DB4048B-18E4-E544-B6C1-992AA4BF73BF}" srcOrd="0" destOrd="0" presId="urn:microsoft.com/office/officeart/2005/8/layout/hierarchy4"/>
    <dgm:cxn modelId="{F2F069C3-7F75-A24D-99A2-9F5C86C246AE}" type="presParOf" srcId="{9DB4048B-18E4-E544-B6C1-992AA4BF73BF}" destId="{43139B8D-9DF0-4D41-9BC6-8E48F9C16003}" srcOrd="0" destOrd="0" presId="urn:microsoft.com/office/officeart/2005/8/layout/hierarchy4"/>
    <dgm:cxn modelId="{D60226EB-27E9-4B47-AD04-A1CF993A3B1A}" type="presParOf" srcId="{9DB4048B-18E4-E544-B6C1-992AA4BF73BF}" destId="{4A8ABF99-CA60-494F-9045-8F0863914C34}" srcOrd="1" destOrd="0" presId="urn:microsoft.com/office/officeart/2005/8/layout/hierarchy4"/>
    <dgm:cxn modelId="{E1FC2ABD-C8B0-7343-AACB-863460858C00}" type="presParOf" srcId="{F7CC5DFA-A807-F344-852F-4043EF48ED4A}" destId="{D0F2629D-CB11-C042-9513-90610A6B2479}" srcOrd="1" destOrd="0" presId="urn:microsoft.com/office/officeart/2005/8/layout/hierarchy4"/>
    <dgm:cxn modelId="{69400F72-5C9E-684D-AA6D-EE10EF0FA020}" type="presParOf" srcId="{F7CC5DFA-A807-F344-852F-4043EF48ED4A}" destId="{77B706A9-4D76-0F4C-BCFC-25BE87C06DE2}" srcOrd="2" destOrd="0" presId="urn:microsoft.com/office/officeart/2005/8/layout/hierarchy4"/>
    <dgm:cxn modelId="{5262E082-3885-5144-8819-4A7F58CBA994}" type="presParOf" srcId="{77B706A9-4D76-0F4C-BCFC-25BE87C06DE2}" destId="{B8967F17-53E8-E144-88AA-3788691B77F1}" srcOrd="0" destOrd="0" presId="urn:microsoft.com/office/officeart/2005/8/layout/hierarchy4"/>
    <dgm:cxn modelId="{4F4B598E-79EF-C142-A41A-47BD87F50AAE}" type="presParOf" srcId="{77B706A9-4D76-0F4C-BCFC-25BE87C06DE2}" destId="{746DBA43-726E-1E48-9074-A5FA13BA8030}" srcOrd="1" destOrd="0" presId="urn:microsoft.com/office/officeart/2005/8/layout/hierarchy4"/>
    <dgm:cxn modelId="{26DF747E-9943-3140-B9D0-C583FA8760B6}" type="presParOf" srcId="{77B706A9-4D76-0F4C-BCFC-25BE87C06DE2}" destId="{F4324F51-79E0-DD41-8658-B0ADAF2C8A63}" srcOrd="2" destOrd="0" presId="urn:microsoft.com/office/officeart/2005/8/layout/hierarchy4"/>
    <dgm:cxn modelId="{512E7B4E-39A0-2C4A-A842-F3DFF8D33F7B}" type="presParOf" srcId="{F4324F51-79E0-DD41-8658-B0ADAF2C8A63}" destId="{EDE22A35-DD0A-054C-BC3C-1641A043D5B1}" srcOrd="0" destOrd="0" presId="urn:microsoft.com/office/officeart/2005/8/layout/hierarchy4"/>
    <dgm:cxn modelId="{A13A8245-BE36-A344-A827-15A5CD6D81B9}" type="presParOf" srcId="{EDE22A35-DD0A-054C-BC3C-1641A043D5B1}" destId="{62281F05-1AE8-4341-9C37-C23649D5C51E}" srcOrd="0" destOrd="0" presId="urn:microsoft.com/office/officeart/2005/8/layout/hierarchy4"/>
    <dgm:cxn modelId="{62E78FB3-B9BC-4E49-8607-21DF2F8F0B75}" type="presParOf" srcId="{EDE22A35-DD0A-054C-BC3C-1641A043D5B1}" destId="{9B547122-9F71-E84A-8A98-38F3303FEF5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0433807-9A1E-9843-8A0E-DF729A44DBAF}"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s-ES"/>
        </a:p>
      </dgm:t>
    </dgm:pt>
    <dgm:pt modelId="{8EDEE003-0D87-3743-A65C-EA93932E7ABE}">
      <dgm:prSet phldrT="[Texto]" custT="1"/>
      <dgm:spPr/>
      <dgm:t>
        <a:bodyPr/>
        <a:lstStyle/>
        <a:p>
          <a:r>
            <a:rPr lang="ro-RO" sz="2200" dirty="0"/>
            <a:t>Să se abțină de la comiterea oricărei încălcări a regulilor antidoping sau de la orice act sau omisiune care ar putea submina sau prejudicia investigația în curs </a:t>
          </a:r>
          <a:endParaRPr lang="en-GB" sz="2200" noProof="0" dirty="0"/>
        </a:p>
      </dgm:t>
    </dgm:pt>
    <dgm:pt modelId="{583E71BE-F0AB-FE41-A60A-92ECC8ACAE7D}" type="parTrans" cxnId="{6DA1C965-73AB-1246-8D14-475060F27C88}">
      <dgm:prSet/>
      <dgm:spPr/>
      <dgm:t>
        <a:bodyPr/>
        <a:lstStyle/>
        <a:p>
          <a:endParaRPr lang="es-ES"/>
        </a:p>
      </dgm:t>
    </dgm:pt>
    <dgm:pt modelId="{2662EA1F-3E2C-1940-9931-F3819A0C49A3}" type="sibTrans" cxnId="{6DA1C965-73AB-1246-8D14-475060F27C88}">
      <dgm:prSet/>
      <dgm:spPr/>
      <dgm:t>
        <a:bodyPr/>
        <a:lstStyle/>
        <a:p>
          <a:endParaRPr lang="es-ES"/>
        </a:p>
      </dgm:t>
    </dgm:pt>
    <dgm:pt modelId="{8D8C3CB4-1124-B84C-AA3B-F2994BE76300}">
      <dgm:prSet phldrT="[Texto]" custT="1"/>
      <dgm:spPr/>
      <dgm:t>
        <a:bodyPr/>
        <a:lstStyle/>
        <a:p>
          <a:r>
            <a:rPr lang="ro-RO" sz="2200" dirty="0"/>
            <a:t>Să solicite aprobarea Agenției înainte de a întreprinde orice acțiune legată de investigația în curs sau de a interveni în vreun fel</a:t>
          </a:r>
          <a:endParaRPr lang="en-GB" sz="2200" noProof="0" dirty="0"/>
        </a:p>
      </dgm:t>
    </dgm:pt>
    <dgm:pt modelId="{15CBAC67-613A-D34F-97F8-8FD6004C338B}" type="parTrans" cxnId="{1DFDFB77-6CC7-FE4C-91B7-D98A77A277C5}">
      <dgm:prSet/>
      <dgm:spPr/>
      <dgm:t>
        <a:bodyPr/>
        <a:lstStyle/>
        <a:p>
          <a:endParaRPr lang="es-ES"/>
        </a:p>
      </dgm:t>
    </dgm:pt>
    <dgm:pt modelId="{D2CC8C86-C4A5-CA49-9245-1CD6DC3F274B}" type="sibTrans" cxnId="{1DFDFB77-6CC7-FE4C-91B7-D98A77A277C5}">
      <dgm:prSet/>
      <dgm:spPr/>
      <dgm:t>
        <a:bodyPr/>
        <a:lstStyle/>
        <a:p>
          <a:endParaRPr lang="es-ES"/>
        </a:p>
      </dgm:t>
    </dgm:pt>
    <dgm:pt modelId="{18B85538-6FE8-45FF-B227-E7D1F0828A2A}">
      <dgm:prSet phldrT="[Texto]" custT="1"/>
      <dgm:spPr/>
      <dgm:t>
        <a:bodyPr/>
        <a:lstStyle/>
        <a:p>
          <a:r>
            <a:rPr lang="ro-RO" sz="2200" noProof="0" dirty="0"/>
            <a:t>Să</a:t>
          </a:r>
          <a:r>
            <a:rPr lang="ro-RO" sz="2200" baseline="0" noProof="0" dirty="0"/>
            <a:t> coopereze cu agenția în conformitate cu acordul de denunțare, inclusiv prin interviuri sau să depună mărturie la cerere</a:t>
          </a:r>
          <a:endParaRPr lang="en-GB" sz="2200" noProof="0" dirty="0"/>
        </a:p>
      </dgm:t>
    </dgm:pt>
    <dgm:pt modelId="{819EBFEC-D2AB-4B00-8E3C-E0A29EB0585C}" type="parTrans" cxnId="{3DE4F35B-F6F5-405B-AAE3-DBA34DE0E718}">
      <dgm:prSet/>
      <dgm:spPr/>
      <dgm:t>
        <a:bodyPr/>
        <a:lstStyle/>
        <a:p>
          <a:endParaRPr lang="es-ES"/>
        </a:p>
      </dgm:t>
    </dgm:pt>
    <dgm:pt modelId="{5CEC5553-2FEF-4CD2-BE82-58AD8D9B8A11}" type="sibTrans" cxnId="{3DE4F35B-F6F5-405B-AAE3-DBA34DE0E718}">
      <dgm:prSet/>
      <dgm:spPr/>
      <dgm:t>
        <a:bodyPr/>
        <a:lstStyle/>
        <a:p>
          <a:endParaRPr lang="es-ES"/>
        </a:p>
      </dgm:t>
    </dgm:pt>
    <dgm:pt modelId="{A31EE28E-3105-43F5-A044-B35BA7FF83FE}">
      <dgm:prSet phldrT="[Texto]" custT="1"/>
      <dgm:spPr/>
      <dgm:t>
        <a:bodyPr/>
        <a:lstStyle/>
        <a:p>
          <a:r>
            <a:rPr lang="ro-RO" sz="2200" noProof="0" dirty="0"/>
            <a:t>Să solicite aprobarea agenției antidoping care se ocupă de raport înainte de a interveni în procesul de investigație</a:t>
          </a:r>
          <a:endParaRPr lang="en-GB" sz="2200" noProof="0" dirty="0"/>
        </a:p>
      </dgm:t>
    </dgm:pt>
    <dgm:pt modelId="{BC42EB6D-8CC1-4DD1-B37F-8157694F61D7}" type="parTrans" cxnId="{DF87F65D-CD05-4F51-BAB2-8FE485EB0DE1}">
      <dgm:prSet/>
      <dgm:spPr/>
      <dgm:t>
        <a:bodyPr/>
        <a:lstStyle/>
        <a:p>
          <a:endParaRPr lang="es-ES"/>
        </a:p>
      </dgm:t>
    </dgm:pt>
    <dgm:pt modelId="{9A3C199F-3356-4548-9ADD-60A0BEBF3D7A}" type="sibTrans" cxnId="{DF87F65D-CD05-4F51-BAB2-8FE485EB0DE1}">
      <dgm:prSet/>
      <dgm:spPr/>
      <dgm:t>
        <a:bodyPr/>
        <a:lstStyle/>
        <a:p>
          <a:endParaRPr lang="es-ES"/>
        </a:p>
      </dgm:t>
    </dgm:pt>
    <dgm:pt modelId="{E14BF450-DEE8-4D74-9068-800E6BA89134}">
      <dgm:prSet phldrT="[Texto]" custT="1"/>
      <dgm:spPr/>
      <dgm:t>
        <a:bodyPr/>
        <a:lstStyle/>
        <a:p>
          <a:r>
            <a:rPr lang="ro-RO" sz="2200" dirty="0"/>
            <a:t>Să păstreze confidențialitatea strictă în orice moment al investigației, în conformitate cu acordul de denunțare. Această obligație rămâne valabilă și după terminarea investigației</a:t>
          </a:r>
          <a:endParaRPr lang="en-GB" sz="2200" noProof="0" dirty="0"/>
        </a:p>
      </dgm:t>
    </dgm:pt>
    <dgm:pt modelId="{F6736E17-2529-4069-9C91-ED61FFE42B82}" type="parTrans" cxnId="{E9AD6E56-D353-4953-BA7B-4FB868DEFC40}">
      <dgm:prSet/>
      <dgm:spPr/>
      <dgm:t>
        <a:bodyPr/>
        <a:lstStyle/>
        <a:p>
          <a:endParaRPr lang="es-ES"/>
        </a:p>
      </dgm:t>
    </dgm:pt>
    <dgm:pt modelId="{D8A83E91-8CF1-489E-972E-ADB43F1664F2}" type="sibTrans" cxnId="{E9AD6E56-D353-4953-BA7B-4FB868DEFC40}">
      <dgm:prSet/>
      <dgm:spPr/>
      <dgm:t>
        <a:bodyPr/>
        <a:lstStyle/>
        <a:p>
          <a:endParaRPr lang="es-ES"/>
        </a:p>
      </dgm:t>
    </dgm:pt>
    <dgm:pt modelId="{EC67E11B-8AAF-084A-89F2-64CC210F47BE}" type="pres">
      <dgm:prSet presAssocID="{C0433807-9A1E-9843-8A0E-DF729A44DBAF}" presName="Name0" presStyleCnt="0">
        <dgm:presLayoutVars>
          <dgm:chPref val="1"/>
          <dgm:dir/>
          <dgm:animOne val="branch"/>
          <dgm:animLvl val="lvl"/>
          <dgm:resizeHandles/>
        </dgm:presLayoutVars>
      </dgm:prSet>
      <dgm:spPr/>
    </dgm:pt>
    <dgm:pt modelId="{B80A22B1-FC1F-4E18-80F5-7309707A3DC1}" type="pres">
      <dgm:prSet presAssocID="{8EDEE003-0D87-3743-A65C-EA93932E7ABE}" presName="vertOne" presStyleCnt="0"/>
      <dgm:spPr/>
    </dgm:pt>
    <dgm:pt modelId="{9B6BCCE6-2778-4CFC-8D55-ED50A34C1344}" type="pres">
      <dgm:prSet presAssocID="{8EDEE003-0D87-3743-A65C-EA93932E7ABE}" presName="txOne" presStyleLbl="node0" presStyleIdx="0" presStyleCnt="1" custLinFactNeighborX="-272" custLinFactNeighborY="12538">
        <dgm:presLayoutVars>
          <dgm:chPref val="3"/>
        </dgm:presLayoutVars>
      </dgm:prSet>
      <dgm:spPr/>
    </dgm:pt>
    <dgm:pt modelId="{2F6FFB9E-3EAB-4C8A-B6D2-06EE2ACD4E94}" type="pres">
      <dgm:prSet presAssocID="{8EDEE003-0D87-3743-A65C-EA93932E7ABE}" presName="parTransOne" presStyleCnt="0"/>
      <dgm:spPr/>
    </dgm:pt>
    <dgm:pt modelId="{FBC66828-A757-4CA2-88D8-C7883F40416B}" type="pres">
      <dgm:prSet presAssocID="{8EDEE003-0D87-3743-A65C-EA93932E7ABE}" presName="horzOne" presStyleCnt="0"/>
      <dgm:spPr/>
    </dgm:pt>
    <dgm:pt modelId="{4296CB42-466B-4B75-BDE5-C3FEB4E54295}" type="pres">
      <dgm:prSet presAssocID="{8D8C3CB4-1124-B84C-AA3B-F2994BE76300}" presName="vertTwo" presStyleCnt="0"/>
      <dgm:spPr/>
    </dgm:pt>
    <dgm:pt modelId="{BBFC5E72-9FE8-435C-BF47-6CE0BDD1D9AD}" type="pres">
      <dgm:prSet presAssocID="{8D8C3CB4-1124-B84C-AA3B-F2994BE76300}" presName="txTwo" presStyleLbl="node2" presStyleIdx="0" presStyleCnt="1">
        <dgm:presLayoutVars>
          <dgm:chPref val="3"/>
        </dgm:presLayoutVars>
      </dgm:prSet>
      <dgm:spPr/>
    </dgm:pt>
    <dgm:pt modelId="{ABE2B0F9-0322-4D78-9100-ACBB383AFAED}" type="pres">
      <dgm:prSet presAssocID="{8D8C3CB4-1124-B84C-AA3B-F2994BE76300}" presName="parTransTwo" presStyleCnt="0"/>
      <dgm:spPr/>
    </dgm:pt>
    <dgm:pt modelId="{2B1FB8EA-8A3F-425A-A50B-0B7AE0F3D9D1}" type="pres">
      <dgm:prSet presAssocID="{8D8C3CB4-1124-B84C-AA3B-F2994BE76300}" presName="horzTwo" presStyleCnt="0"/>
      <dgm:spPr/>
    </dgm:pt>
    <dgm:pt modelId="{2FC79F46-925E-41F1-8A39-6A47FE9EFF0A}" type="pres">
      <dgm:prSet presAssocID="{18B85538-6FE8-45FF-B227-E7D1F0828A2A}" presName="vertThree" presStyleCnt="0"/>
      <dgm:spPr/>
    </dgm:pt>
    <dgm:pt modelId="{45846320-EA3D-433D-84B4-F5877179FBC1}" type="pres">
      <dgm:prSet presAssocID="{18B85538-6FE8-45FF-B227-E7D1F0828A2A}" presName="txThree" presStyleLbl="node3" presStyleIdx="0" presStyleCnt="1">
        <dgm:presLayoutVars>
          <dgm:chPref val="3"/>
        </dgm:presLayoutVars>
      </dgm:prSet>
      <dgm:spPr/>
    </dgm:pt>
    <dgm:pt modelId="{78305253-4AC7-4603-BFD0-10575D61763B}" type="pres">
      <dgm:prSet presAssocID="{18B85538-6FE8-45FF-B227-E7D1F0828A2A}" presName="parTransThree" presStyleCnt="0"/>
      <dgm:spPr/>
    </dgm:pt>
    <dgm:pt modelId="{C4A8BBAF-3694-4C66-AB4C-B89C80FD0BFB}" type="pres">
      <dgm:prSet presAssocID="{18B85538-6FE8-45FF-B227-E7D1F0828A2A}" presName="horzThree" presStyleCnt="0"/>
      <dgm:spPr/>
    </dgm:pt>
    <dgm:pt modelId="{8071772D-B25A-4744-B11C-A09FC2915887}" type="pres">
      <dgm:prSet presAssocID="{A31EE28E-3105-43F5-A044-B35BA7FF83FE}" presName="vertFour" presStyleCnt="0">
        <dgm:presLayoutVars>
          <dgm:chPref val="3"/>
        </dgm:presLayoutVars>
      </dgm:prSet>
      <dgm:spPr/>
    </dgm:pt>
    <dgm:pt modelId="{158624B6-E5DF-42C4-8457-A854B038853C}" type="pres">
      <dgm:prSet presAssocID="{A31EE28E-3105-43F5-A044-B35BA7FF83FE}" presName="txFour" presStyleLbl="node4" presStyleIdx="0" presStyleCnt="2">
        <dgm:presLayoutVars>
          <dgm:chPref val="3"/>
        </dgm:presLayoutVars>
      </dgm:prSet>
      <dgm:spPr/>
    </dgm:pt>
    <dgm:pt modelId="{A334005D-EF5A-4F38-B081-E7CB75E15F57}" type="pres">
      <dgm:prSet presAssocID="{A31EE28E-3105-43F5-A044-B35BA7FF83FE}" presName="parTransFour" presStyleCnt="0"/>
      <dgm:spPr/>
    </dgm:pt>
    <dgm:pt modelId="{D23BF312-E33E-4577-B0A6-62E2F71C7180}" type="pres">
      <dgm:prSet presAssocID="{A31EE28E-3105-43F5-A044-B35BA7FF83FE}" presName="horzFour" presStyleCnt="0"/>
      <dgm:spPr/>
    </dgm:pt>
    <dgm:pt modelId="{99F0C1EA-5879-4835-9696-D49641E17761}" type="pres">
      <dgm:prSet presAssocID="{E14BF450-DEE8-4D74-9068-800E6BA89134}" presName="vertFour" presStyleCnt="0">
        <dgm:presLayoutVars>
          <dgm:chPref val="3"/>
        </dgm:presLayoutVars>
      </dgm:prSet>
      <dgm:spPr/>
    </dgm:pt>
    <dgm:pt modelId="{3B0195C0-9F0B-4E9A-9BAF-872063FCFDFD}" type="pres">
      <dgm:prSet presAssocID="{E14BF450-DEE8-4D74-9068-800E6BA89134}" presName="txFour" presStyleLbl="node4" presStyleIdx="1" presStyleCnt="2">
        <dgm:presLayoutVars>
          <dgm:chPref val="3"/>
        </dgm:presLayoutVars>
      </dgm:prSet>
      <dgm:spPr/>
    </dgm:pt>
    <dgm:pt modelId="{FFAFF748-E8E9-4110-B08E-D8DCAFD41767}" type="pres">
      <dgm:prSet presAssocID="{E14BF450-DEE8-4D74-9068-800E6BA89134}" presName="horzFour" presStyleCnt="0"/>
      <dgm:spPr/>
    </dgm:pt>
  </dgm:ptLst>
  <dgm:cxnLst>
    <dgm:cxn modelId="{1337BD5B-7611-4057-B094-6303B12394A0}" type="presOf" srcId="{A31EE28E-3105-43F5-A044-B35BA7FF83FE}" destId="{158624B6-E5DF-42C4-8457-A854B038853C}" srcOrd="0" destOrd="0" presId="urn:microsoft.com/office/officeart/2005/8/layout/hierarchy4"/>
    <dgm:cxn modelId="{3DE4F35B-F6F5-405B-AAE3-DBA34DE0E718}" srcId="{8D8C3CB4-1124-B84C-AA3B-F2994BE76300}" destId="{18B85538-6FE8-45FF-B227-E7D1F0828A2A}" srcOrd="0" destOrd="0" parTransId="{819EBFEC-D2AB-4B00-8E3C-E0A29EB0585C}" sibTransId="{5CEC5553-2FEF-4CD2-BE82-58AD8D9B8A11}"/>
    <dgm:cxn modelId="{DF87F65D-CD05-4F51-BAB2-8FE485EB0DE1}" srcId="{18B85538-6FE8-45FF-B227-E7D1F0828A2A}" destId="{A31EE28E-3105-43F5-A044-B35BA7FF83FE}" srcOrd="0" destOrd="0" parTransId="{BC42EB6D-8CC1-4DD1-B37F-8157694F61D7}" sibTransId="{9A3C199F-3356-4548-9ADD-60A0BEBF3D7A}"/>
    <dgm:cxn modelId="{6DA1C965-73AB-1246-8D14-475060F27C88}" srcId="{C0433807-9A1E-9843-8A0E-DF729A44DBAF}" destId="{8EDEE003-0D87-3743-A65C-EA93932E7ABE}" srcOrd="0" destOrd="0" parTransId="{583E71BE-F0AB-FE41-A60A-92ECC8ACAE7D}" sibTransId="{2662EA1F-3E2C-1940-9931-F3819A0C49A3}"/>
    <dgm:cxn modelId="{BEEB0E68-FF40-4BEC-B907-9424975FBEFA}" type="presOf" srcId="{C0433807-9A1E-9843-8A0E-DF729A44DBAF}" destId="{EC67E11B-8AAF-084A-89F2-64CC210F47BE}" srcOrd="0" destOrd="0" presId="urn:microsoft.com/office/officeart/2005/8/layout/hierarchy4"/>
    <dgm:cxn modelId="{53FEC968-11E3-4D9D-8468-259609EF17C6}" type="presOf" srcId="{8D8C3CB4-1124-B84C-AA3B-F2994BE76300}" destId="{BBFC5E72-9FE8-435C-BF47-6CE0BDD1D9AD}" srcOrd="0" destOrd="0" presId="urn:microsoft.com/office/officeart/2005/8/layout/hierarchy4"/>
    <dgm:cxn modelId="{E9C5134A-4F85-4C97-B06D-1DDFAB0673B1}" type="presOf" srcId="{18B85538-6FE8-45FF-B227-E7D1F0828A2A}" destId="{45846320-EA3D-433D-84B4-F5877179FBC1}" srcOrd="0" destOrd="0" presId="urn:microsoft.com/office/officeart/2005/8/layout/hierarchy4"/>
    <dgm:cxn modelId="{BFBD5B74-B28D-4CDF-B668-8108736A6A0D}" type="presOf" srcId="{E14BF450-DEE8-4D74-9068-800E6BA89134}" destId="{3B0195C0-9F0B-4E9A-9BAF-872063FCFDFD}" srcOrd="0" destOrd="0" presId="urn:microsoft.com/office/officeart/2005/8/layout/hierarchy4"/>
    <dgm:cxn modelId="{E9AD6E56-D353-4953-BA7B-4FB868DEFC40}" srcId="{A31EE28E-3105-43F5-A044-B35BA7FF83FE}" destId="{E14BF450-DEE8-4D74-9068-800E6BA89134}" srcOrd="0" destOrd="0" parTransId="{F6736E17-2529-4069-9C91-ED61FFE42B82}" sibTransId="{D8A83E91-8CF1-489E-972E-ADB43F1664F2}"/>
    <dgm:cxn modelId="{1DFDFB77-6CC7-FE4C-91B7-D98A77A277C5}" srcId="{8EDEE003-0D87-3743-A65C-EA93932E7ABE}" destId="{8D8C3CB4-1124-B84C-AA3B-F2994BE76300}" srcOrd="0" destOrd="0" parTransId="{15CBAC67-613A-D34F-97F8-8FD6004C338B}" sibTransId="{D2CC8C86-C4A5-CA49-9245-1CD6DC3F274B}"/>
    <dgm:cxn modelId="{34DB94FE-ED6E-4A71-A05F-72F4AB51798F}" type="presOf" srcId="{8EDEE003-0D87-3743-A65C-EA93932E7ABE}" destId="{9B6BCCE6-2778-4CFC-8D55-ED50A34C1344}" srcOrd="0" destOrd="0" presId="urn:microsoft.com/office/officeart/2005/8/layout/hierarchy4"/>
    <dgm:cxn modelId="{5ABCEFFB-C846-473B-A751-1DD1E9FB41B5}" type="presParOf" srcId="{EC67E11B-8AAF-084A-89F2-64CC210F47BE}" destId="{B80A22B1-FC1F-4E18-80F5-7309707A3DC1}" srcOrd="0" destOrd="0" presId="urn:microsoft.com/office/officeart/2005/8/layout/hierarchy4"/>
    <dgm:cxn modelId="{ADFBD2E0-0966-4192-932D-D0D13918CAA6}" type="presParOf" srcId="{B80A22B1-FC1F-4E18-80F5-7309707A3DC1}" destId="{9B6BCCE6-2778-4CFC-8D55-ED50A34C1344}" srcOrd="0" destOrd="0" presId="urn:microsoft.com/office/officeart/2005/8/layout/hierarchy4"/>
    <dgm:cxn modelId="{611E9E8B-1F97-4A93-87A6-4A1DA28CE8C9}" type="presParOf" srcId="{B80A22B1-FC1F-4E18-80F5-7309707A3DC1}" destId="{2F6FFB9E-3EAB-4C8A-B6D2-06EE2ACD4E94}" srcOrd="1" destOrd="0" presId="urn:microsoft.com/office/officeart/2005/8/layout/hierarchy4"/>
    <dgm:cxn modelId="{CC1B2858-75EF-4796-8185-53ED69B4313B}" type="presParOf" srcId="{B80A22B1-FC1F-4E18-80F5-7309707A3DC1}" destId="{FBC66828-A757-4CA2-88D8-C7883F40416B}" srcOrd="2" destOrd="0" presId="urn:microsoft.com/office/officeart/2005/8/layout/hierarchy4"/>
    <dgm:cxn modelId="{D0FA1497-7D39-406F-8852-481521218EAF}" type="presParOf" srcId="{FBC66828-A757-4CA2-88D8-C7883F40416B}" destId="{4296CB42-466B-4B75-BDE5-C3FEB4E54295}" srcOrd="0" destOrd="0" presId="urn:microsoft.com/office/officeart/2005/8/layout/hierarchy4"/>
    <dgm:cxn modelId="{16492A7F-66DF-4A48-ACC4-244D02A74894}" type="presParOf" srcId="{4296CB42-466B-4B75-BDE5-C3FEB4E54295}" destId="{BBFC5E72-9FE8-435C-BF47-6CE0BDD1D9AD}" srcOrd="0" destOrd="0" presId="urn:microsoft.com/office/officeart/2005/8/layout/hierarchy4"/>
    <dgm:cxn modelId="{6CEBF85F-B360-48FC-8102-9ED3A9698C88}" type="presParOf" srcId="{4296CB42-466B-4B75-BDE5-C3FEB4E54295}" destId="{ABE2B0F9-0322-4D78-9100-ACBB383AFAED}" srcOrd="1" destOrd="0" presId="urn:microsoft.com/office/officeart/2005/8/layout/hierarchy4"/>
    <dgm:cxn modelId="{676CCF76-791B-42B5-97ED-7187948848AC}" type="presParOf" srcId="{4296CB42-466B-4B75-BDE5-C3FEB4E54295}" destId="{2B1FB8EA-8A3F-425A-A50B-0B7AE0F3D9D1}" srcOrd="2" destOrd="0" presId="urn:microsoft.com/office/officeart/2005/8/layout/hierarchy4"/>
    <dgm:cxn modelId="{A07F64F0-CBC2-4FA8-81B6-5028197CD500}" type="presParOf" srcId="{2B1FB8EA-8A3F-425A-A50B-0B7AE0F3D9D1}" destId="{2FC79F46-925E-41F1-8A39-6A47FE9EFF0A}" srcOrd="0" destOrd="0" presId="urn:microsoft.com/office/officeart/2005/8/layout/hierarchy4"/>
    <dgm:cxn modelId="{227E28A8-D148-4982-BEB3-52F3FEF8929E}" type="presParOf" srcId="{2FC79F46-925E-41F1-8A39-6A47FE9EFF0A}" destId="{45846320-EA3D-433D-84B4-F5877179FBC1}" srcOrd="0" destOrd="0" presId="urn:microsoft.com/office/officeart/2005/8/layout/hierarchy4"/>
    <dgm:cxn modelId="{FDA290AC-155A-411D-8B1D-D0A7CE8DC984}" type="presParOf" srcId="{2FC79F46-925E-41F1-8A39-6A47FE9EFF0A}" destId="{78305253-4AC7-4603-BFD0-10575D61763B}" srcOrd="1" destOrd="0" presId="urn:microsoft.com/office/officeart/2005/8/layout/hierarchy4"/>
    <dgm:cxn modelId="{8A357191-282B-4480-A389-167009ABEDE0}" type="presParOf" srcId="{2FC79F46-925E-41F1-8A39-6A47FE9EFF0A}" destId="{C4A8BBAF-3694-4C66-AB4C-B89C80FD0BFB}" srcOrd="2" destOrd="0" presId="urn:microsoft.com/office/officeart/2005/8/layout/hierarchy4"/>
    <dgm:cxn modelId="{8B3FB0D1-CB1B-4FAB-975D-6033FB383AE1}" type="presParOf" srcId="{C4A8BBAF-3694-4C66-AB4C-B89C80FD0BFB}" destId="{8071772D-B25A-4744-B11C-A09FC2915887}" srcOrd="0" destOrd="0" presId="urn:microsoft.com/office/officeart/2005/8/layout/hierarchy4"/>
    <dgm:cxn modelId="{97EB9A68-D3B2-4718-A9D5-447CC45AE927}" type="presParOf" srcId="{8071772D-B25A-4744-B11C-A09FC2915887}" destId="{158624B6-E5DF-42C4-8457-A854B038853C}" srcOrd="0" destOrd="0" presId="urn:microsoft.com/office/officeart/2005/8/layout/hierarchy4"/>
    <dgm:cxn modelId="{753935A1-5FFD-4452-ADB6-02E168667A18}" type="presParOf" srcId="{8071772D-B25A-4744-B11C-A09FC2915887}" destId="{A334005D-EF5A-4F38-B081-E7CB75E15F57}" srcOrd="1" destOrd="0" presId="urn:microsoft.com/office/officeart/2005/8/layout/hierarchy4"/>
    <dgm:cxn modelId="{A4895705-934A-469C-9AA9-9AAF7980FDC4}" type="presParOf" srcId="{8071772D-B25A-4744-B11C-A09FC2915887}" destId="{D23BF312-E33E-4577-B0A6-62E2F71C7180}" srcOrd="2" destOrd="0" presId="urn:microsoft.com/office/officeart/2005/8/layout/hierarchy4"/>
    <dgm:cxn modelId="{C7E73FE9-E99B-4864-8EBC-8D0C58A7C5D4}" type="presParOf" srcId="{D23BF312-E33E-4577-B0A6-62E2F71C7180}" destId="{99F0C1EA-5879-4835-9696-D49641E17761}" srcOrd="0" destOrd="0" presId="urn:microsoft.com/office/officeart/2005/8/layout/hierarchy4"/>
    <dgm:cxn modelId="{D5CDCE72-AA6A-4718-8F0E-38F07D261757}" type="presParOf" srcId="{99F0C1EA-5879-4835-9696-D49641E17761}" destId="{3B0195C0-9F0B-4E9A-9BAF-872063FCFDFD}" srcOrd="0" destOrd="0" presId="urn:microsoft.com/office/officeart/2005/8/layout/hierarchy4"/>
    <dgm:cxn modelId="{C9630AD8-272F-49B7-998D-4AC15D164DF9}" type="presParOf" srcId="{99F0C1EA-5879-4835-9696-D49641E17761}" destId="{FFAFF748-E8E9-4110-B08E-D8DCAFD41767}"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0433807-9A1E-9843-8A0E-DF729A44DBAF}"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s-ES"/>
        </a:p>
      </dgm:t>
    </dgm:pt>
    <dgm:pt modelId="{8EDEE003-0D87-3743-A65C-EA93932E7ABE}">
      <dgm:prSet phldrT="[Texto]" custT="1"/>
      <dgm:spPr/>
      <dgm:t>
        <a:bodyPr/>
        <a:lstStyle/>
        <a:p>
          <a:r>
            <a:rPr lang="ro-RO" sz="2200" noProof="0" dirty="0"/>
            <a:t>Să se abțină de la furnizarea informațiilor false</a:t>
          </a:r>
          <a:endParaRPr lang="en-GB" sz="2200" noProof="0" dirty="0"/>
        </a:p>
      </dgm:t>
    </dgm:pt>
    <dgm:pt modelId="{583E71BE-F0AB-FE41-A60A-92ECC8ACAE7D}" type="parTrans" cxnId="{6DA1C965-73AB-1246-8D14-475060F27C88}">
      <dgm:prSet/>
      <dgm:spPr/>
      <dgm:t>
        <a:bodyPr/>
        <a:lstStyle/>
        <a:p>
          <a:endParaRPr lang="es-ES"/>
        </a:p>
      </dgm:t>
    </dgm:pt>
    <dgm:pt modelId="{2662EA1F-3E2C-1940-9931-F3819A0C49A3}" type="sibTrans" cxnId="{6DA1C965-73AB-1246-8D14-475060F27C88}">
      <dgm:prSet/>
      <dgm:spPr/>
      <dgm:t>
        <a:bodyPr/>
        <a:lstStyle/>
        <a:p>
          <a:endParaRPr lang="es-ES"/>
        </a:p>
      </dgm:t>
    </dgm:pt>
    <dgm:pt modelId="{8D8C3CB4-1124-B84C-AA3B-F2994BE76300}">
      <dgm:prSet phldrT="[Texto]" custT="1"/>
      <dgm:spPr/>
      <dgm:t>
        <a:bodyPr/>
        <a:lstStyle/>
        <a:p>
          <a:r>
            <a:rPr lang="ro-RO" sz="2200" noProof="0" dirty="0"/>
            <a:t>Să ofere informații precise</a:t>
          </a:r>
          <a:endParaRPr lang="en-GB" sz="2200" noProof="0" dirty="0"/>
        </a:p>
      </dgm:t>
    </dgm:pt>
    <dgm:pt modelId="{15CBAC67-613A-D34F-97F8-8FD6004C338B}" type="parTrans" cxnId="{1DFDFB77-6CC7-FE4C-91B7-D98A77A277C5}">
      <dgm:prSet/>
      <dgm:spPr/>
      <dgm:t>
        <a:bodyPr/>
        <a:lstStyle/>
        <a:p>
          <a:endParaRPr lang="es-ES"/>
        </a:p>
      </dgm:t>
    </dgm:pt>
    <dgm:pt modelId="{D2CC8C86-C4A5-CA49-9245-1CD6DC3F274B}" type="sibTrans" cxnId="{1DFDFB77-6CC7-FE4C-91B7-D98A77A277C5}">
      <dgm:prSet/>
      <dgm:spPr/>
      <dgm:t>
        <a:bodyPr/>
        <a:lstStyle/>
        <a:p>
          <a:endParaRPr lang="es-ES"/>
        </a:p>
      </dgm:t>
    </dgm:pt>
    <dgm:pt modelId="{18B85538-6FE8-45FF-B227-E7D1F0828A2A}">
      <dgm:prSet phldrT="[Texto]" custT="1"/>
      <dgm:spPr/>
      <dgm:t>
        <a:bodyPr/>
        <a:lstStyle/>
        <a:p>
          <a:r>
            <a:rPr lang="ro-RO" sz="2200" noProof="0" dirty="0"/>
            <a:t>Să se abțină de la orice acțiune sau de la furnizarea de informații care ar putea pune în pericol fizic persoana investigată</a:t>
          </a:r>
          <a:endParaRPr lang="en-GB" sz="2200" noProof="0" dirty="0"/>
        </a:p>
      </dgm:t>
    </dgm:pt>
    <dgm:pt modelId="{819EBFEC-D2AB-4B00-8E3C-E0A29EB0585C}" type="parTrans" cxnId="{3DE4F35B-F6F5-405B-AAE3-DBA34DE0E718}">
      <dgm:prSet/>
      <dgm:spPr/>
      <dgm:t>
        <a:bodyPr/>
        <a:lstStyle/>
        <a:p>
          <a:endParaRPr lang="es-ES"/>
        </a:p>
      </dgm:t>
    </dgm:pt>
    <dgm:pt modelId="{5CEC5553-2FEF-4CD2-BE82-58AD8D9B8A11}" type="sibTrans" cxnId="{3DE4F35B-F6F5-405B-AAE3-DBA34DE0E718}">
      <dgm:prSet/>
      <dgm:spPr/>
      <dgm:t>
        <a:bodyPr/>
        <a:lstStyle/>
        <a:p>
          <a:endParaRPr lang="es-ES"/>
        </a:p>
      </dgm:t>
    </dgm:pt>
    <dgm:pt modelId="{A31EE28E-3105-43F5-A044-B35BA7FF83FE}">
      <dgm:prSet phldrT="[Texto]" custT="1"/>
      <dgm:spPr/>
      <dgm:t>
        <a:bodyPr/>
        <a:lstStyle/>
        <a:p>
          <a:r>
            <a:rPr lang="ro-RO" sz="2200" noProof="0" dirty="0"/>
            <a:t>Să ceară aprobarea organizației antidoping care se ocupă de raport, înainte de a interveni în procesul de investigație</a:t>
          </a:r>
          <a:endParaRPr lang="en-GB" sz="2200" noProof="0" dirty="0"/>
        </a:p>
      </dgm:t>
    </dgm:pt>
    <dgm:pt modelId="{BC42EB6D-8CC1-4DD1-B37F-8157694F61D7}" type="parTrans" cxnId="{DF87F65D-CD05-4F51-BAB2-8FE485EB0DE1}">
      <dgm:prSet/>
      <dgm:spPr/>
      <dgm:t>
        <a:bodyPr/>
        <a:lstStyle/>
        <a:p>
          <a:endParaRPr lang="es-ES"/>
        </a:p>
      </dgm:t>
    </dgm:pt>
    <dgm:pt modelId="{9A3C199F-3356-4548-9ADD-60A0BEBF3D7A}" type="sibTrans" cxnId="{DF87F65D-CD05-4F51-BAB2-8FE485EB0DE1}">
      <dgm:prSet/>
      <dgm:spPr/>
      <dgm:t>
        <a:bodyPr/>
        <a:lstStyle/>
        <a:p>
          <a:endParaRPr lang="es-ES"/>
        </a:p>
      </dgm:t>
    </dgm:pt>
    <dgm:pt modelId="{E14BF450-DEE8-4D74-9068-800E6BA89134}">
      <dgm:prSet phldrT="[Texto]" custT="1"/>
      <dgm:spPr/>
      <dgm:t>
        <a:bodyPr/>
        <a:lstStyle/>
        <a:p>
          <a:r>
            <a:rPr lang="ro-RO" sz="2200" noProof="0" dirty="0"/>
            <a:t>Păstrarea confidențialității</a:t>
          </a:r>
          <a:endParaRPr lang="en-GB" sz="2200" noProof="0" dirty="0"/>
        </a:p>
      </dgm:t>
    </dgm:pt>
    <dgm:pt modelId="{F6736E17-2529-4069-9C91-ED61FFE42B82}" type="parTrans" cxnId="{E9AD6E56-D353-4953-BA7B-4FB868DEFC40}">
      <dgm:prSet/>
      <dgm:spPr/>
      <dgm:t>
        <a:bodyPr/>
        <a:lstStyle/>
        <a:p>
          <a:endParaRPr lang="es-ES"/>
        </a:p>
      </dgm:t>
    </dgm:pt>
    <dgm:pt modelId="{D8A83E91-8CF1-489E-972E-ADB43F1664F2}" type="sibTrans" cxnId="{E9AD6E56-D353-4953-BA7B-4FB868DEFC40}">
      <dgm:prSet/>
      <dgm:spPr/>
      <dgm:t>
        <a:bodyPr/>
        <a:lstStyle/>
        <a:p>
          <a:endParaRPr lang="es-ES"/>
        </a:p>
      </dgm:t>
    </dgm:pt>
    <dgm:pt modelId="{EC67E11B-8AAF-084A-89F2-64CC210F47BE}" type="pres">
      <dgm:prSet presAssocID="{C0433807-9A1E-9843-8A0E-DF729A44DBAF}" presName="Name0" presStyleCnt="0">
        <dgm:presLayoutVars>
          <dgm:chPref val="1"/>
          <dgm:dir/>
          <dgm:animOne val="branch"/>
          <dgm:animLvl val="lvl"/>
          <dgm:resizeHandles/>
        </dgm:presLayoutVars>
      </dgm:prSet>
      <dgm:spPr/>
    </dgm:pt>
    <dgm:pt modelId="{B80A22B1-FC1F-4E18-80F5-7309707A3DC1}" type="pres">
      <dgm:prSet presAssocID="{8EDEE003-0D87-3743-A65C-EA93932E7ABE}" presName="vertOne" presStyleCnt="0"/>
      <dgm:spPr/>
    </dgm:pt>
    <dgm:pt modelId="{9B6BCCE6-2778-4CFC-8D55-ED50A34C1344}" type="pres">
      <dgm:prSet presAssocID="{8EDEE003-0D87-3743-A65C-EA93932E7ABE}" presName="txOne" presStyleLbl="node0" presStyleIdx="0" presStyleCnt="1">
        <dgm:presLayoutVars>
          <dgm:chPref val="3"/>
        </dgm:presLayoutVars>
      </dgm:prSet>
      <dgm:spPr/>
    </dgm:pt>
    <dgm:pt modelId="{2F6FFB9E-3EAB-4C8A-B6D2-06EE2ACD4E94}" type="pres">
      <dgm:prSet presAssocID="{8EDEE003-0D87-3743-A65C-EA93932E7ABE}" presName="parTransOne" presStyleCnt="0"/>
      <dgm:spPr/>
    </dgm:pt>
    <dgm:pt modelId="{FBC66828-A757-4CA2-88D8-C7883F40416B}" type="pres">
      <dgm:prSet presAssocID="{8EDEE003-0D87-3743-A65C-EA93932E7ABE}" presName="horzOne" presStyleCnt="0"/>
      <dgm:spPr/>
    </dgm:pt>
    <dgm:pt modelId="{4296CB42-466B-4B75-BDE5-C3FEB4E54295}" type="pres">
      <dgm:prSet presAssocID="{8D8C3CB4-1124-B84C-AA3B-F2994BE76300}" presName="vertTwo" presStyleCnt="0"/>
      <dgm:spPr/>
    </dgm:pt>
    <dgm:pt modelId="{BBFC5E72-9FE8-435C-BF47-6CE0BDD1D9AD}" type="pres">
      <dgm:prSet presAssocID="{8D8C3CB4-1124-B84C-AA3B-F2994BE76300}" presName="txTwo" presStyleLbl="node2" presStyleIdx="0" presStyleCnt="1" custLinFactNeighborX="49" custLinFactNeighborY="4054">
        <dgm:presLayoutVars>
          <dgm:chPref val="3"/>
        </dgm:presLayoutVars>
      </dgm:prSet>
      <dgm:spPr/>
    </dgm:pt>
    <dgm:pt modelId="{ABE2B0F9-0322-4D78-9100-ACBB383AFAED}" type="pres">
      <dgm:prSet presAssocID="{8D8C3CB4-1124-B84C-AA3B-F2994BE76300}" presName="parTransTwo" presStyleCnt="0"/>
      <dgm:spPr/>
    </dgm:pt>
    <dgm:pt modelId="{2B1FB8EA-8A3F-425A-A50B-0B7AE0F3D9D1}" type="pres">
      <dgm:prSet presAssocID="{8D8C3CB4-1124-B84C-AA3B-F2994BE76300}" presName="horzTwo" presStyleCnt="0"/>
      <dgm:spPr/>
    </dgm:pt>
    <dgm:pt modelId="{2FC79F46-925E-41F1-8A39-6A47FE9EFF0A}" type="pres">
      <dgm:prSet presAssocID="{18B85538-6FE8-45FF-B227-E7D1F0828A2A}" presName="vertThree" presStyleCnt="0"/>
      <dgm:spPr/>
    </dgm:pt>
    <dgm:pt modelId="{45846320-EA3D-433D-84B4-F5877179FBC1}" type="pres">
      <dgm:prSet presAssocID="{18B85538-6FE8-45FF-B227-E7D1F0828A2A}" presName="txThree" presStyleLbl="node3" presStyleIdx="0" presStyleCnt="1">
        <dgm:presLayoutVars>
          <dgm:chPref val="3"/>
        </dgm:presLayoutVars>
      </dgm:prSet>
      <dgm:spPr/>
    </dgm:pt>
    <dgm:pt modelId="{78305253-4AC7-4603-BFD0-10575D61763B}" type="pres">
      <dgm:prSet presAssocID="{18B85538-6FE8-45FF-B227-E7D1F0828A2A}" presName="parTransThree" presStyleCnt="0"/>
      <dgm:spPr/>
    </dgm:pt>
    <dgm:pt modelId="{C4A8BBAF-3694-4C66-AB4C-B89C80FD0BFB}" type="pres">
      <dgm:prSet presAssocID="{18B85538-6FE8-45FF-B227-E7D1F0828A2A}" presName="horzThree" presStyleCnt="0"/>
      <dgm:spPr/>
    </dgm:pt>
    <dgm:pt modelId="{8071772D-B25A-4744-B11C-A09FC2915887}" type="pres">
      <dgm:prSet presAssocID="{A31EE28E-3105-43F5-A044-B35BA7FF83FE}" presName="vertFour" presStyleCnt="0">
        <dgm:presLayoutVars>
          <dgm:chPref val="3"/>
        </dgm:presLayoutVars>
      </dgm:prSet>
      <dgm:spPr/>
    </dgm:pt>
    <dgm:pt modelId="{158624B6-E5DF-42C4-8457-A854B038853C}" type="pres">
      <dgm:prSet presAssocID="{A31EE28E-3105-43F5-A044-B35BA7FF83FE}" presName="txFour" presStyleLbl="node4" presStyleIdx="0" presStyleCnt="2">
        <dgm:presLayoutVars>
          <dgm:chPref val="3"/>
        </dgm:presLayoutVars>
      </dgm:prSet>
      <dgm:spPr/>
    </dgm:pt>
    <dgm:pt modelId="{A334005D-EF5A-4F38-B081-E7CB75E15F57}" type="pres">
      <dgm:prSet presAssocID="{A31EE28E-3105-43F5-A044-B35BA7FF83FE}" presName="parTransFour" presStyleCnt="0"/>
      <dgm:spPr/>
    </dgm:pt>
    <dgm:pt modelId="{D23BF312-E33E-4577-B0A6-62E2F71C7180}" type="pres">
      <dgm:prSet presAssocID="{A31EE28E-3105-43F5-A044-B35BA7FF83FE}" presName="horzFour" presStyleCnt="0"/>
      <dgm:spPr/>
    </dgm:pt>
    <dgm:pt modelId="{99F0C1EA-5879-4835-9696-D49641E17761}" type="pres">
      <dgm:prSet presAssocID="{E14BF450-DEE8-4D74-9068-800E6BA89134}" presName="vertFour" presStyleCnt="0">
        <dgm:presLayoutVars>
          <dgm:chPref val="3"/>
        </dgm:presLayoutVars>
      </dgm:prSet>
      <dgm:spPr/>
    </dgm:pt>
    <dgm:pt modelId="{3B0195C0-9F0B-4E9A-9BAF-872063FCFDFD}" type="pres">
      <dgm:prSet presAssocID="{E14BF450-DEE8-4D74-9068-800E6BA89134}" presName="txFour" presStyleLbl="node4" presStyleIdx="1" presStyleCnt="2">
        <dgm:presLayoutVars>
          <dgm:chPref val="3"/>
        </dgm:presLayoutVars>
      </dgm:prSet>
      <dgm:spPr/>
    </dgm:pt>
    <dgm:pt modelId="{FFAFF748-E8E9-4110-B08E-D8DCAFD41767}" type="pres">
      <dgm:prSet presAssocID="{E14BF450-DEE8-4D74-9068-800E6BA89134}" presName="horzFour" presStyleCnt="0"/>
      <dgm:spPr/>
    </dgm:pt>
  </dgm:ptLst>
  <dgm:cxnLst>
    <dgm:cxn modelId="{1337BD5B-7611-4057-B094-6303B12394A0}" type="presOf" srcId="{A31EE28E-3105-43F5-A044-B35BA7FF83FE}" destId="{158624B6-E5DF-42C4-8457-A854B038853C}" srcOrd="0" destOrd="0" presId="urn:microsoft.com/office/officeart/2005/8/layout/hierarchy4"/>
    <dgm:cxn modelId="{3DE4F35B-F6F5-405B-AAE3-DBA34DE0E718}" srcId="{8D8C3CB4-1124-B84C-AA3B-F2994BE76300}" destId="{18B85538-6FE8-45FF-B227-E7D1F0828A2A}" srcOrd="0" destOrd="0" parTransId="{819EBFEC-D2AB-4B00-8E3C-E0A29EB0585C}" sibTransId="{5CEC5553-2FEF-4CD2-BE82-58AD8D9B8A11}"/>
    <dgm:cxn modelId="{DF87F65D-CD05-4F51-BAB2-8FE485EB0DE1}" srcId="{18B85538-6FE8-45FF-B227-E7D1F0828A2A}" destId="{A31EE28E-3105-43F5-A044-B35BA7FF83FE}" srcOrd="0" destOrd="0" parTransId="{BC42EB6D-8CC1-4DD1-B37F-8157694F61D7}" sibTransId="{9A3C199F-3356-4548-9ADD-60A0BEBF3D7A}"/>
    <dgm:cxn modelId="{6DA1C965-73AB-1246-8D14-475060F27C88}" srcId="{C0433807-9A1E-9843-8A0E-DF729A44DBAF}" destId="{8EDEE003-0D87-3743-A65C-EA93932E7ABE}" srcOrd="0" destOrd="0" parTransId="{583E71BE-F0AB-FE41-A60A-92ECC8ACAE7D}" sibTransId="{2662EA1F-3E2C-1940-9931-F3819A0C49A3}"/>
    <dgm:cxn modelId="{BEEB0E68-FF40-4BEC-B907-9424975FBEFA}" type="presOf" srcId="{C0433807-9A1E-9843-8A0E-DF729A44DBAF}" destId="{EC67E11B-8AAF-084A-89F2-64CC210F47BE}" srcOrd="0" destOrd="0" presId="urn:microsoft.com/office/officeart/2005/8/layout/hierarchy4"/>
    <dgm:cxn modelId="{53FEC968-11E3-4D9D-8468-259609EF17C6}" type="presOf" srcId="{8D8C3CB4-1124-B84C-AA3B-F2994BE76300}" destId="{BBFC5E72-9FE8-435C-BF47-6CE0BDD1D9AD}" srcOrd="0" destOrd="0" presId="urn:microsoft.com/office/officeart/2005/8/layout/hierarchy4"/>
    <dgm:cxn modelId="{E9C5134A-4F85-4C97-B06D-1DDFAB0673B1}" type="presOf" srcId="{18B85538-6FE8-45FF-B227-E7D1F0828A2A}" destId="{45846320-EA3D-433D-84B4-F5877179FBC1}" srcOrd="0" destOrd="0" presId="urn:microsoft.com/office/officeart/2005/8/layout/hierarchy4"/>
    <dgm:cxn modelId="{BFBD5B74-B28D-4CDF-B668-8108736A6A0D}" type="presOf" srcId="{E14BF450-DEE8-4D74-9068-800E6BA89134}" destId="{3B0195C0-9F0B-4E9A-9BAF-872063FCFDFD}" srcOrd="0" destOrd="0" presId="urn:microsoft.com/office/officeart/2005/8/layout/hierarchy4"/>
    <dgm:cxn modelId="{E9AD6E56-D353-4953-BA7B-4FB868DEFC40}" srcId="{A31EE28E-3105-43F5-A044-B35BA7FF83FE}" destId="{E14BF450-DEE8-4D74-9068-800E6BA89134}" srcOrd="0" destOrd="0" parTransId="{F6736E17-2529-4069-9C91-ED61FFE42B82}" sibTransId="{D8A83E91-8CF1-489E-972E-ADB43F1664F2}"/>
    <dgm:cxn modelId="{1DFDFB77-6CC7-FE4C-91B7-D98A77A277C5}" srcId="{8EDEE003-0D87-3743-A65C-EA93932E7ABE}" destId="{8D8C3CB4-1124-B84C-AA3B-F2994BE76300}" srcOrd="0" destOrd="0" parTransId="{15CBAC67-613A-D34F-97F8-8FD6004C338B}" sibTransId="{D2CC8C86-C4A5-CA49-9245-1CD6DC3F274B}"/>
    <dgm:cxn modelId="{34DB94FE-ED6E-4A71-A05F-72F4AB51798F}" type="presOf" srcId="{8EDEE003-0D87-3743-A65C-EA93932E7ABE}" destId="{9B6BCCE6-2778-4CFC-8D55-ED50A34C1344}" srcOrd="0" destOrd="0" presId="urn:microsoft.com/office/officeart/2005/8/layout/hierarchy4"/>
    <dgm:cxn modelId="{5ABCEFFB-C846-473B-A751-1DD1E9FB41B5}" type="presParOf" srcId="{EC67E11B-8AAF-084A-89F2-64CC210F47BE}" destId="{B80A22B1-FC1F-4E18-80F5-7309707A3DC1}" srcOrd="0" destOrd="0" presId="urn:microsoft.com/office/officeart/2005/8/layout/hierarchy4"/>
    <dgm:cxn modelId="{ADFBD2E0-0966-4192-932D-D0D13918CAA6}" type="presParOf" srcId="{B80A22B1-FC1F-4E18-80F5-7309707A3DC1}" destId="{9B6BCCE6-2778-4CFC-8D55-ED50A34C1344}" srcOrd="0" destOrd="0" presId="urn:microsoft.com/office/officeart/2005/8/layout/hierarchy4"/>
    <dgm:cxn modelId="{611E9E8B-1F97-4A93-87A6-4A1DA28CE8C9}" type="presParOf" srcId="{B80A22B1-FC1F-4E18-80F5-7309707A3DC1}" destId="{2F6FFB9E-3EAB-4C8A-B6D2-06EE2ACD4E94}" srcOrd="1" destOrd="0" presId="urn:microsoft.com/office/officeart/2005/8/layout/hierarchy4"/>
    <dgm:cxn modelId="{CC1B2858-75EF-4796-8185-53ED69B4313B}" type="presParOf" srcId="{B80A22B1-FC1F-4E18-80F5-7309707A3DC1}" destId="{FBC66828-A757-4CA2-88D8-C7883F40416B}" srcOrd="2" destOrd="0" presId="urn:microsoft.com/office/officeart/2005/8/layout/hierarchy4"/>
    <dgm:cxn modelId="{D0FA1497-7D39-406F-8852-481521218EAF}" type="presParOf" srcId="{FBC66828-A757-4CA2-88D8-C7883F40416B}" destId="{4296CB42-466B-4B75-BDE5-C3FEB4E54295}" srcOrd="0" destOrd="0" presId="urn:microsoft.com/office/officeart/2005/8/layout/hierarchy4"/>
    <dgm:cxn modelId="{16492A7F-66DF-4A48-ACC4-244D02A74894}" type="presParOf" srcId="{4296CB42-466B-4B75-BDE5-C3FEB4E54295}" destId="{BBFC5E72-9FE8-435C-BF47-6CE0BDD1D9AD}" srcOrd="0" destOrd="0" presId="urn:microsoft.com/office/officeart/2005/8/layout/hierarchy4"/>
    <dgm:cxn modelId="{6CEBF85F-B360-48FC-8102-9ED3A9698C88}" type="presParOf" srcId="{4296CB42-466B-4B75-BDE5-C3FEB4E54295}" destId="{ABE2B0F9-0322-4D78-9100-ACBB383AFAED}" srcOrd="1" destOrd="0" presId="urn:microsoft.com/office/officeart/2005/8/layout/hierarchy4"/>
    <dgm:cxn modelId="{676CCF76-791B-42B5-97ED-7187948848AC}" type="presParOf" srcId="{4296CB42-466B-4B75-BDE5-C3FEB4E54295}" destId="{2B1FB8EA-8A3F-425A-A50B-0B7AE0F3D9D1}" srcOrd="2" destOrd="0" presId="urn:microsoft.com/office/officeart/2005/8/layout/hierarchy4"/>
    <dgm:cxn modelId="{A07F64F0-CBC2-4FA8-81B6-5028197CD500}" type="presParOf" srcId="{2B1FB8EA-8A3F-425A-A50B-0B7AE0F3D9D1}" destId="{2FC79F46-925E-41F1-8A39-6A47FE9EFF0A}" srcOrd="0" destOrd="0" presId="urn:microsoft.com/office/officeart/2005/8/layout/hierarchy4"/>
    <dgm:cxn modelId="{227E28A8-D148-4982-BEB3-52F3FEF8929E}" type="presParOf" srcId="{2FC79F46-925E-41F1-8A39-6A47FE9EFF0A}" destId="{45846320-EA3D-433D-84B4-F5877179FBC1}" srcOrd="0" destOrd="0" presId="urn:microsoft.com/office/officeart/2005/8/layout/hierarchy4"/>
    <dgm:cxn modelId="{FDA290AC-155A-411D-8B1D-D0A7CE8DC984}" type="presParOf" srcId="{2FC79F46-925E-41F1-8A39-6A47FE9EFF0A}" destId="{78305253-4AC7-4603-BFD0-10575D61763B}" srcOrd="1" destOrd="0" presId="urn:microsoft.com/office/officeart/2005/8/layout/hierarchy4"/>
    <dgm:cxn modelId="{8A357191-282B-4480-A389-167009ABEDE0}" type="presParOf" srcId="{2FC79F46-925E-41F1-8A39-6A47FE9EFF0A}" destId="{C4A8BBAF-3694-4C66-AB4C-B89C80FD0BFB}" srcOrd="2" destOrd="0" presId="urn:microsoft.com/office/officeart/2005/8/layout/hierarchy4"/>
    <dgm:cxn modelId="{8B3FB0D1-CB1B-4FAB-975D-6033FB383AE1}" type="presParOf" srcId="{C4A8BBAF-3694-4C66-AB4C-B89C80FD0BFB}" destId="{8071772D-B25A-4744-B11C-A09FC2915887}" srcOrd="0" destOrd="0" presId="urn:microsoft.com/office/officeart/2005/8/layout/hierarchy4"/>
    <dgm:cxn modelId="{97EB9A68-D3B2-4718-A9D5-447CC45AE927}" type="presParOf" srcId="{8071772D-B25A-4744-B11C-A09FC2915887}" destId="{158624B6-E5DF-42C4-8457-A854B038853C}" srcOrd="0" destOrd="0" presId="urn:microsoft.com/office/officeart/2005/8/layout/hierarchy4"/>
    <dgm:cxn modelId="{753935A1-5FFD-4452-ADB6-02E168667A18}" type="presParOf" srcId="{8071772D-B25A-4744-B11C-A09FC2915887}" destId="{A334005D-EF5A-4F38-B081-E7CB75E15F57}" srcOrd="1" destOrd="0" presId="urn:microsoft.com/office/officeart/2005/8/layout/hierarchy4"/>
    <dgm:cxn modelId="{A4895705-934A-469C-9AA9-9AAF7980FDC4}" type="presParOf" srcId="{8071772D-B25A-4744-B11C-A09FC2915887}" destId="{D23BF312-E33E-4577-B0A6-62E2F71C7180}" srcOrd="2" destOrd="0" presId="urn:microsoft.com/office/officeart/2005/8/layout/hierarchy4"/>
    <dgm:cxn modelId="{C7E73FE9-E99B-4864-8EBC-8D0C58A7C5D4}" type="presParOf" srcId="{D23BF312-E33E-4577-B0A6-62E2F71C7180}" destId="{99F0C1EA-5879-4835-9696-D49641E17761}" srcOrd="0" destOrd="0" presId="urn:microsoft.com/office/officeart/2005/8/layout/hierarchy4"/>
    <dgm:cxn modelId="{D5CDCE72-AA6A-4718-8F0E-38F07D261757}" type="presParOf" srcId="{99F0C1EA-5879-4835-9696-D49641E17761}" destId="{3B0195C0-9F0B-4E9A-9BAF-872063FCFDFD}" srcOrd="0" destOrd="0" presId="urn:microsoft.com/office/officeart/2005/8/layout/hierarchy4"/>
    <dgm:cxn modelId="{C9630AD8-272F-49B7-998D-4AC15D164DF9}" type="presParOf" srcId="{99F0C1EA-5879-4835-9696-D49641E17761}" destId="{FFAFF748-E8E9-4110-B08E-D8DCAFD41767}"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749170-BC23-4D49-95AC-1BBD988A4BE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234CBF2-B758-4B10-986F-93784A2B0645}">
      <dgm:prSet/>
      <dgm:spPr/>
      <dgm:t>
        <a:bodyPr/>
        <a:lstStyle/>
        <a:p>
          <a:r>
            <a:rPr lang="ro-RO" dirty="0"/>
            <a:t>Cât de aproape sunt de persoana pe care o voi denunța?</a:t>
          </a:r>
          <a:endParaRPr lang="en-US" dirty="0"/>
        </a:p>
      </dgm:t>
    </dgm:pt>
    <dgm:pt modelId="{3D4082EC-6615-48D6-8F6B-830FE7A1DACF}" type="parTrans" cxnId="{57174278-0703-416B-B910-FBBC8860F471}">
      <dgm:prSet/>
      <dgm:spPr/>
      <dgm:t>
        <a:bodyPr/>
        <a:lstStyle/>
        <a:p>
          <a:endParaRPr lang="en-US"/>
        </a:p>
      </dgm:t>
    </dgm:pt>
    <dgm:pt modelId="{25D381D7-F0B7-4FEF-8D4E-9CBD1F813455}" type="sibTrans" cxnId="{57174278-0703-416B-B910-FBBC8860F471}">
      <dgm:prSet/>
      <dgm:spPr/>
      <dgm:t>
        <a:bodyPr/>
        <a:lstStyle/>
        <a:p>
          <a:endParaRPr lang="en-US"/>
        </a:p>
      </dgm:t>
    </dgm:pt>
    <dgm:pt modelId="{FE3DBFC6-9EDD-4F6D-ACD1-40ABAA9EBC13}">
      <dgm:prSet/>
      <dgm:spPr/>
      <dgm:t>
        <a:bodyPr/>
        <a:lstStyle/>
        <a:p>
          <a:r>
            <a:rPr lang="ro-RO" dirty="0"/>
            <a:t>Îmi doresc ca denunțarea mea să fie anonimă</a:t>
          </a:r>
          <a:r>
            <a:rPr lang="en-GB" dirty="0"/>
            <a:t>?</a:t>
          </a:r>
          <a:endParaRPr lang="en-US" dirty="0"/>
        </a:p>
      </dgm:t>
    </dgm:pt>
    <dgm:pt modelId="{E262FF81-8C5F-4422-8407-29C2D22B5520}" type="parTrans" cxnId="{2411FD8F-B563-4CEC-BFCD-095330D3D349}">
      <dgm:prSet/>
      <dgm:spPr/>
      <dgm:t>
        <a:bodyPr/>
        <a:lstStyle/>
        <a:p>
          <a:endParaRPr lang="en-US"/>
        </a:p>
      </dgm:t>
    </dgm:pt>
    <dgm:pt modelId="{A5556F06-25A8-4B4A-9CFE-7AAA885CC584}" type="sibTrans" cxnId="{2411FD8F-B563-4CEC-BFCD-095330D3D349}">
      <dgm:prSet/>
      <dgm:spPr/>
      <dgm:t>
        <a:bodyPr/>
        <a:lstStyle/>
        <a:p>
          <a:endParaRPr lang="en-US"/>
        </a:p>
      </dgm:t>
    </dgm:pt>
    <dgm:pt modelId="{424E40BD-372F-4E97-9B6D-C841CF2A39B3}">
      <dgm:prSet/>
      <dgm:spPr/>
      <dgm:t>
        <a:bodyPr/>
        <a:lstStyle/>
        <a:p>
          <a:r>
            <a:rPr lang="ro-RO" noProof="0" dirty="0"/>
            <a:t>Am cu adevărat informații reale, sau doar suspiciuni</a:t>
          </a:r>
          <a:r>
            <a:rPr lang="en-GB" noProof="0" dirty="0"/>
            <a:t>?</a:t>
          </a:r>
        </a:p>
      </dgm:t>
    </dgm:pt>
    <dgm:pt modelId="{82270A01-65F5-48BA-81EA-D90EC90E224A}" type="parTrans" cxnId="{D1A1DA7D-6249-4EC6-A918-7B8B9438AC3B}">
      <dgm:prSet/>
      <dgm:spPr/>
      <dgm:t>
        <a:bodyPr/>
        <a:lstStyle/>
        <a:p>
          <a:endParaRPr lang="en-US"/>
        </a:p>
      </dgm:t>
    </dgm:pt>
    <dgm:pt modelId="{BB9A3F16-CB02-4AE1-8F48-1153A8DCCF49}" type="sibTrans" cxnId="{D1A1DA7D-6249-4EC6-A918-7B8B9438AC3B}">
      <dgm:prSet/>
      <dgm:spPr/>
      <dgm:t>
        <a:bodyPr/>
        <a:lstStyle/>
        <a:p>
          <a:endParaRPr lang="en-US"/>
        </a:p>
      </dgm:t>
    </dgm:pt>
    <dgm:pt modelId="{21236D50-F7C6-2F46-AC7E-2166168F71A9}" type="pres">
      <dgm:prSet presAssocID="{3F749170-BC23-4D49-95AC-1BBD988A4BEE}" presName="vert0" presStyleCnt="0">
        <dgm:presLayoutVars>
          <dgm:dir/>
          <dgm:animOne val="branch"/>
          <dgm:animLvl val="lvl"/>
        </dgm:presLayoutVars>
      </dgm:prSet>
      <dgm:spPr/>
    </dgm:pt>
    <dgm:pt modelId="{832F237B-1943-9B47-ADEE-17DBE1E84675}" type="pres">
      <dgm:prSet presAssocID="{A234CBF2-B758-4B10-986F-93784A2B0645}" presName="thickLine" presStyleLbl="alignNode1" presStyleIdx="0" presStyleCnt="3"/>
      <dgm:spPr/>
    </dgm:pt>
    <dgm:pt modelId="{CDE29C0A-3588-D149-B36B-289619CA640A}" type="pres">
      <dgm:prSet presAssocID="{A234CBF2-B758-4B10-986F-93784A2B0645}" presName="horz1" presStyleCnt="0"/>
      <dgm:spPr/>
    </dgm:pt>
    <dgm:pt modelId="{3403ADA8-7FB6-FE46-93EA-B8DF9F5A0644}" type="pres">
      <dgm:prSet presAssocID="{A234CBF2-B758-4B10-986F-93784A2B0645}" presName="tx1" presStyleLbl="revTx" presStyleIdx="0" presStyleCnt="3"/>
      <dgm:spPr/>
    </dgm:pt>
    <dgm:pt modelId="{50DFA763-FF5B-0A49-A954-04ED7EC56404}" type="pres">
      <dgm:prSet presAssocID="{A234CBF2-B758-4B10-986F-93784A2B0645}" presName="vert1" presStyleCnt="0"/>
      <dgm:spPr/>
    </dgm:pt>
    <dgm:pt modelId="{58E84B3B-395C-BE41-A92C-EECAC81A632C}" type="pres">
      <dgm:prSet presAssocID="{FE3DBFC6-9EDD-4F6D-ACD1-40ABAA9EBC13}" presName="thickLine" presStyleLbl="alignNode1" presStyleIdx="1" presStyleCnt="3"/>
      <dgm:spPr/>
    </dgm:pt>
    <dgm:pt modelId="{CE6BB0E9-3FC7-D242-B06A-671717280401}" type="pres">
      <dgm:prSet presAssocID="{FE3DBFC6-9EDD-4F6D-ACD1-40ABAA9EBC13}" presName="horz1" presStyleCnt="0"/>
      <dgm:spPr/>
    </dgm:pt>
    <dgm:pt modelId="{9B87AF53-BE73-404E-B448-A37EDB334F5B}" type="pres">
      <dgm:prSet presAssocID="{FE3DBFC6-9EDD-4F6D-ACD1-40ABAA9EBC13}" presName="tx1" presStyleLbl="revTx" presStyleIdx="1" presStyleCnt="3"/>
      <dgm:spPr/>
    </dgm:pt>
    <dgm:pt modelId="{6C2D0552-2D62-414B-9B1B-571FFFB01F3E}" type="pres">
      <dgm:prSet presAssocID="{FE3DBFC6-9EDD-4F6D-ACD1-40ABAA9EBC13}" presName="vert1" presStyleCnt="0"/>
      <dgm:spPr/>
    </dgm:pt>
    <dgm:pt modelId="{46916100-1152-6443-99BD-AA24C7C1F42D}" type="pres">
      <dgm:prSet presAssocID="{424E40BD-372F-4E97-9B6D-C841CF2A39B3}" presName="thickLine" presStyleLbl="alignNode1" presStyleIdx="2" presStyleCnt="3"/>
      <dgm:spPr/>
    </dgm:pt>
    <dgm:pt modelId="{1BE5B3B7-0EF3-2648-B8FA-F809D0A92B2E}" type="pres">
      <dgm:prSet presAssocID="{424E40BD-372F-4E97-9B6D-C841CF2A39B3}" presName="horz1" presStyleCnt="0"/>
      <dgm:spPr/>
    </dgm:pt>
    <dgm:pt modelId="{FDBB94E2-70D0-4F4E-B352-D64886B68C3E}" type="pres">
      <dgm:prSet presAssocID="{424E40BD-372F-4E97-9B6D-C841CF2A39B3}" presName="tx1" presStyleLbl="revTx" presStyleIdx="2" presStyleCnt="3"/>
      <dgm:spPr/>
    </dgm:pt>
    <dgm:pt modelId="{27A78A1C-3985-9F4C-9A41-121A05634D8E}" type="pres">
      <dgm:prSet presAssocID="{424E40BD-372F-4E97-9B6D-C841CF2A39B3}" presName="vert1" presStyleCnt="0"/>
      <dgm:spPr/>
    </dgm:pt>
  </dgm:ptLst>
  <dgm:cxnLst>
    <dgm:cxn modelId="{F2E31D08-4081-DB48-9456-731A321F5DDB}" type="presOf" srcId="{A234CBF2-B758-4B10-986F-93784A2B0645}" destId="{3403ADA8-7FB6-FE46-93EA-B8DF9F5A0644}" srcOrd="0" destOrd="0" presId="urn:microsoft.com/office/officeart/2008/layout/LinedList"/>
    <dgm:cxn modelId="{8DF6E83B-B7CA-DF4D-B36D-14191BDEE5E0}" type="presOf" srcId="{3F749170-BC23-4D49-95AC-1BBD988A4BEE}" destId="{21236D50-F7C6-2F46-AC7E-2166168F71A9}" srcOrd="0" destOrd="0" presId="urn:microsoft.com/office/officeart/2008/layout/LinedList"/>
    <dgm:cxn modelId="{B6262965-010D-E549-8FDF-1BBD2B079057}" type="presOf" srcId="{424E40BD-372F-4E97-9B6D-C841CF2A39B3}" destId="{FDBB94E2-70D0-4F4E-B352-D64886B68C3E}" srcOrd="0" destOrd="0" presId="urn:microsoft.com/office/officeart/2008/layout/LinedList"/>
    <dgm:cxn modelId="{57174278-0703-416B-B910-FBBC8860F471}" srcId="{3F749170-BC23-4D49-95AC-1BBD988A4BEE}" destId="{A234CBF2-B758-4B10-986F-93784A2B0645}" srcOrd="0" destOrd="0" parTransId="{3D4082EC-6615-48D6-8F6B-830FE7A1DACF}" sibTransId="{25D381D7-F0B7-4FEF-8D4E-9CBD1F813455}"/>
    <dgm:cxn modelId="{D1A1DA7D-6249-4EC6-A918-7B8B9438AC3B}" srcId="{3F749170-BC23-4D49-95AC-1BBD988A4BEE}" destId="{424E40BD-372F-4E97-9B6D-C841CF2A39B3}" srcOrd="2" destOrd="0" parTransId="{82270A01-65F5-48BA-81EA-D90EC90E224A}" sibTransId="{BB9A3F16-CB02-4AE1-8F48-1153A8DCCF49}"/>
    <dgm:cxn modelId="{2411FD8F-B563-4CEC-BFCD-095330D3D349}" srcId="{3F749170-BC23-4D49-95AC-1BBD988A4BEE}" destId="{FE3DBFC6-9EDD-4F6D-ACD1-40ABAA9EBC13}" srcOrd="1" destOrd="0" parTransId="{E262FF81-8C5F-4422-8407-29C2D22B5520}" sibTransId="{A5556F06-25A8-4B4A-9CFE-7AAA885CC584}"/>
    <dgm:cxn modelId="{625A81D2-C1F5-FC45-8FFA-04F09F0629CF}" type="presOf" srcId="{FE3DBFC6-9EDD-4F6D-ACD1-40ABAA9EBC13}" destId="{9B87AF53-BE73-404E-B448-A37EDB334F5B}" srcOrd="0" destOrd="0" presId="urn:microsoft.com/office/officeart/2008/layout/LinedList"/>
    <dgm:cxn modelId="{8F7C02AA-A4EB-FD4B-9506-606AC79EBBE1}" type="presParOf" srcId="{21236D50-F7C6-2F46-AC7E-2166168F71A9}" destId="{832F237B-1943-9B47-ADEE-17DBE1E84675}" srcOrd="0" destOrd="0" presId="urn:microsoft.com/office/officeart/2008/layout/LinedList"/>
    <dgm:cxn modelId="{8217DCBB-FF8E-A84D-B533-29B43CA84E6A}" type="presParOf" srcId="{21236D50-F7C6-2F46-AC7E-2166168F71A9}" destId="{CDE29C0A-3588-D149-B36B-289619CA640A}" srcOrd="1" destOrd="0" presId="urn:microsoft.com/office/officeart/2008/layout/LinedList"/>
    <dgm:cxn modelId="{69EF02CA-3F0A-164B-AC2F-F98E1BF5999E}" type="presParOf" srcId="{CDE29C0A-3588-D149-B36B-289619CA640A}" destId="{3403ADA8-7FB6-FE46-93EA-B8DF9F5A0644}" srcOrd="0" destOrd="0" presId="urn:microsoft.com/office/officeart/2008/layout/LinedList"/>
    <dgm:cxn modelId="{828FAC8D-A7E0-5948-B027-900A39158749}" type="presParOf" srcId="{CDE29C0A-3588-D149-B36B-289619CA640A}" destId="{50DFA763-FF5B-0A49-A954-04ED7EC56404}" srcOrd="1" destOrd="0" presId="urn:microsoft.com/office/officeart/2008/layout/LinedList"/>
    <dgm:cxn modelId="{490345EA-3A87-9040-B645-DF1F4829B6C4}" type="presParOf" srcId="{21236D50-F7C6-2F46-AC7E-2166168F71A9}" destId="{58E84B3B-395C-BE41-A92C-EECAC81A632C}" srcOrd="2" destOrd="0" presId="urn:microsoft.com/office/officeart/2008/layout/LinedList"/>
    <dgm:cxn modelId="{FA73836F-09A2-7B40-ABF9-1EB224A662D4}" type="presParOf" srcId="{21236D50-F7C6-2F46-AC7E-2166168F71A9}" destId="{CE6BB0E9-3FC7-D242-B06A-671717280401}" srcOrd="3" destOrd="0" presId="urn:microsoft.com/office/officeart/2008/layout/LinedList"/>
    <dgm:cxn modelId="{697E9A1E-6B9D-B844-A56F-CBAC8CF2030C}" type="presParOf" srcId="{CE6BB0E9-3FC7-D242-B06A-671717280401}" destId="{9B87AF53-BE73-404E-B448-A37EDB334F5B}" srcOrd="0" destOrd="0" presId="urn:microsoft.com/office/officeart/2008/layout/LinedList"/>
    <dgm:cxn modelId="{86B8BE20-0934-7D49-98C9-000442C6D2FE}" type="presParOf" srcId="{CE6BB0E9-3FC7-D242-B06A-671717280401}" destId="{6C2D0552-2D62-414B-9B1B-571FFFB01F3E}" srcOrd="1" destOrd="0" presId="urn:microsoft.com/office/officeart/2008/layout/LinedList"/>
    <dgm:cxn modelId="{53B0FAA3-EEC7-6E41-8098-E462FFEBC28D}" type="presParOf" srcId="{21236D50-F7C6-2F46-AC7E-2166168F71A9}" destId="{46916100-1152-6443-99BD-AA24C7C1F42D}" srcOrd="4" destOrd="0" presId="urn:microsoft.com/office/officeart/2008/layout/LinedList"/>
    <dgm:cxn modelId="{2235C62A-BE0A-2A48-B481-E7A880CE92FC}" type="presParOf" srcId="{21236D50-F7C6-2F46-AC7E-2166168F71A9}" destId="{1BE5B3B7-0EF3-2648-B8FA-F809D0A92B2E}" srcOrd="5" destOrd="0" presId="urn:microsoft.com/office/officeart/2008/layout/LinedList"/>
    <dgm:cxn modelId="{1C550225-3309-0145-AB30-43DFBD3ED784}" type="presParOf" srcId="{1BE5B3B7-0EF3-2648-B8FA-F809D0A92B2E}" destId="{FDBB94E2-70D0-4F4E-B352-D64886B68C3E}" srcOrd="0" destOrd="0" presId="urn:microsoft.com/office/officeart/2008/layout/LinedList"/>
    <dgm:cxn modelId="{DDE42B20-E29C-474C-A3A6-1744562A1A2F}" type="presParOf" srcId="{1BE5B3B7-0EF3-2648-B8FA-F809D0A92B2E}" destId="{27A78A1C-3985-9F4C-9A41-121A05634D8E}"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C701DB-F68D-44FB-925D-3870FA64B83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227A794-16CF-44AB-AEA9-BF02D74C1BEA}">
      <dgm:prSet/>
      <dgm:spPr/>
      <dgm:t>
        <a:bodyPr/>
        <a:lstStyle/>
        <a:p>
          <a:r>
            <a:rPr lang="ro-RO" dirty="0"/>
            <a:t>Există numeroase canale disponibile pentru raportarea suspiciunilor, sau a presupuselor cazuri de dopaj</a:t>
          </a:r>
          <a:r>
            <a:rPr lang="en-GB" dirty="0"/>
            <a:t>.</a:t>
          </a:r>
          <a:endParaRPr lang="en-US" dirty="0"/>
        </a:p>
      </dgm:t>
    </dgm:pt>
    <dgm:pt modelId="{15115433-1368-4541-87FD-921B524BED48}" type="parTrans" cxnId="{EE05B1FC-72E4-4BD7-9568-24E7E5E9AC83}">
      <dgm:prSet/>
      <dgm:spPr/>
      <dgm:t>
        <a:bodyPr/>
        <a:lstStyle/>
        <a:p>
          <a:endParaRPr lang="en-US"/>
        </a:p>
      </dgm:t>
    </dgm:pt>
    <dgm:pt modelId="{D5E0D3D3-23CA-49AB-8E3B-B1A43A69D013}" type="sibTrans" cxnId="{EE05B1FC-72E4-4BD7-9568-24E7E5E9AC83}">
      <dgm:prSet/>
      <dgm:spPr/>
      <dgm:t>
        <a:bodyPr/>
        <a:lstStyle/>
        <a:p>
          <a:endParaRPr lang="en-US"/>
        </a:p>
      </dgm:t>
    </dgm:pt>
    <dgm:pt modelId="{21A9107D-A713-4162-9A3B-A093B6643A98}">
      <dgm:prSet/>
      <dgm:spPr/>
      <dgm:t>
        <a:bodyPr/>
        <a:lstStyle/>
        <a:p>
          <a:r>
            <a:rPr lang="ro-RO" dirty="0"/>
            <a:t>Canalele oficiale sunt confidențiale și securitate. Veți fi protejat cu ajutorul art. 2.11 din Codul Mondial Antidoping</a:t>
          </a:r>
          <a:endParaRPr lang="en-US" dirty="0"/>
        </a:p>
      </dgm:t>
    </dgm:pt>
    <dgm:pt modelId="{FBCEED99-19AC-49DC-909C-BB12CFA8BAB0}" type="parTrans" cxnId="{6763E8D8-BE39-4970-A935-6110EF8FAC48}">
      <dgm:prSet/>
      <dgm:spPr/>
      <dgm:t>
        <a:bodyPr/>
        <a:lstStyle/>
        <a:p>
          <a:endParaRPr lang="en-US"/>
        </a:p>
      </dgm:t>
    </dgm:pt>
    <dgm:pt modelId="{E73A2B28-DD23-4F3C-88EF-2AB5E3BE7896}" type="sibTrans" cxnId="{6763E8D8-BE39-4970-A935-6110EF8FAC48}">
      <dgm:prSet/>
      <dgm:spPr/>
      <dgm:t>
        <a:bodyPr/>
        <a:lstStyle/>
        <a:p>
          <a:endParaRPr lang="en-US"/>
        </a:p>
      </dgm:t>
    </dgm:pt>
    <dgm:pt modelId="{4F4493D8-2292-4EDF-AC24-B01924D79150}">
      <dgm:prSet/>
      <dgm:spPr/>
      <dgm:t>
        <a:bodyPr/>
        <a:lstStyle/>
        <a:p>
          <a:r>
            <a:rPr lang="ro-RO" dirty="0"/>
            <a:t>Puteți alege canalul de raportare a cazurilor de dopaj, care răspunde cel mai bine nevoilor dvs. și cu care vă simțiti cel mai încrezător</a:t>
          </a:r>
          <a:endParaRPr lang="en-US" dirty="0"/>
        </a:p>
      </dgm:t>
    </dgm:pt>
    <dgm:pt modelId="{F08C6D96-8364-4650-A551-81C007988473}" type="parTrans" cxnId="{DD2D3FAC-0643-4B57-848F-CEE9B62E1A25}">
      <dgm:prSet/>
      <dgm:spPr/>
      <dgm:t>
        <a:bodyPr/>
        <a:lstStyle/>
        <a:p>
          <a:endParaRPr lang="en-US"/>
        </a:p>
      </dgm:t>
    </dgm:pt>
    <dgm:pt modelId="{C446E2EE-96B9-4E04-8C58-14837A24F64F}" type="sibTrans" cxnId="{DD2D3FAC-0643-4B57-848F-CEE9B62E1A25}">
      <dgm:prSet/>
      <dgm:spPr/>
      <dgm:t>
        <a:bodyPr/>
        <a:lstStyle/>
        <a:p>
          <a:endParaRPr lang="en-US"/>
        </a:p>
      </dgm:t>
    </dgm:pt>
    <dgm:pt modelId="{F9B91348-39BD-F14F-99B0-EBE097C20535}">
      <dgm:prSet/>
      <dgm:spPr/>
      <dgm:t>
        <a:bodyPr/>
        <a:lstStyle/>
        <a:p>
          <a:r>
            <a:rPr lang="ro-RO" noProof="0" dirty="0"/>
            <a:t>Orice suspiciune, oricât de mică, ar putea fi vitală și foarte utilă pentru agențiile antidoping în vederea protejării sportului curat. </a:t>
          </a:r>
          <a:endParaRPr lang="en-GB" noProof="0" dirty="0"/>
        </a:p>
      </dgm:t>
    </dgm:pt>
    <dgm:pt modelId="{F5F31809-AA76-7B47-B21A-E2F1789D75C6}" type="parTrans" cxnId="{EF3CBF42-A946-5A43-81B0-31AB633641D2}">
      <dgm:prSet/>
      <dgm:spPr/>
      <dgm:t>
        <a:bodyPr/>
        <a:lstStyle/>
        <a:p>
          <a:endParaRPr lang="es-ES"/>
        </a:p>
      </dgm:t>
    </dgm:pt>
    <dgm:pt modelId="{24DDCC9D-4B0D-5445-A89F-47DCEDACB856}" type="sibTrans" cxnId="{EF3CBF42-A946-5A43-81B0-31AB633641D2}">
      <dgm:prSet/>
      <dgm:spPr/>
      <dgm:t>
        <a:bodyPr/>
        <a:lstStyle/>
        <a:p>
          <a:endParaRPr lang="es-ES"/>
        </a:p>
      </dgm:t>
    </dgm:pt>
    <dgm:pt modelId="{317691E0-401C-B041-A3B6-A6FC3F6A6289}" type="pres">
      <dgm:prSet presAssocID="{1DC701DB-F68D-44FB-925D-3870FA64B83B}" presName="linear" presStyleCnt="0">
        <dgm:presLayoutVars>
          <dgm:animLvl val="lvl"/>
          <dgm:resizeHandles val="exact"/>
        </dgm:presLayoutVars>
      </dgm:prSet>
      <dgm:spPr/>
    </dgm:pt>
    <dgm:pt modelId="{47594A7B-4B4B-9047-8FBC-673BF1B20E6B}" type="pres">
      <dgm:prSet presAssocID="{E227A794-16CF-44AB-AEA9-BF02D74C1BEA}" presName="parentText" presStyleLbl="node1" presStyleIdx="0" presStyleCnt="4" custLinFactNeighborX="-224">
        <dgm:presLayoutVars>
          <dgm:chMax val="0"/>
          <dgm:bulletEnabled val="1"/>
        </dgm:presLayoutVars>
      </dgm:prSet>
      <dgm:spPr/>
    </dgm:pt>
    <dgm:pt modelId="{7EED788B-7E19-174B-8B2C-FDE7C62F04A8}" type="pres">
      <dgm:prSet presAssocID="{D5E0D3D3-23CA-49AB-8E3B-B1A43A69D013}" presName="spacer" presStyleCnt="0"/>
      <dgm:spPr/>
    </dgm:pt>
    <dgm:pt modelId="{14F076DE-2187-7D40-BAFE-DBC5639FC0CD}" type="pres">
      <dgm:prSet presAssocID="{21A9107D-A713-4162-9A3B-A093B6643A98}" presName="parentText" presStyleLbl="node1" presStyleIdx="1" presStyleCnt="4" custLinFactNeighborX="224">
        <dgm:presLayoutVars>
          <dgm:chMax val="0"/>
          <dgm:bulletEnabled val="1"/>
        </dgm:presLayoutVars>
      </dgm:prSet>
      <dgm:spPr/>
    </dgm:pt>
    <dgm:pt modelId="{619824F5-CD7C-A844-8742-09BF87096589}" type="pres">
      <dgm:prSet presAssocID="{E73A2B28-DD23-4F3C-88EF-2AB5E3BE7896}" presName="spacer" presStyleCnt="0"/>
      <dgm:spPr/>
    </dgm:pt>
    <dgm:pt modelId="{55E039DB-8F6B-134D-BC30-088E08FEC176}" type="pres">
      <dgm:prSet presAssocID="{4F4493D8-2292-4EDF-AC24-B01924D79150}" presName="parentText" presStyleLbl="node1" presStyleIdx="2" presStyleCnt="4">
        <dgm:presLayoutVars>
          <dgm:chMax val="0"/>
          <dgm:bulletEnabled val="1"/>
        </dgm:presLayoutVars>
      </dgm:prSet>
      <dgm:spPr/>
    </dgm:pt>
    <dgm:pt modelId="{5E75BF48-771D-714E-AE7B-22D19BEDC162}" type="pres">
      <dgm:prSet presAssocID="{C446E2EE-96B9-4E04-8C58-14837A24F64F}" presName="spacer" presStyleCnt="0"/>
      <dgm:spPr/>
    </dgm:pt>
    <dgm:pt modelId="{1EC4EC85-08D6-8B41-8493-BE8DF39CC766}" type="pres">
      <dgm:prSet presAssocID="{F9B91348-39BD-F14F-99B0-EBE097C20535}" presName="parentText" presStyleLbl="node1" presStyleIdx="3" presStyleCnt="4">
        <dgm:presLayoutVars>
          <dgm:chMax val="0"/>
          <dgm:bulletEnabled val="1"/>
        </dgm:presLayoutVars>
      </dgm:prSet>
      <dgm:spPr/>
    </dgm:pt>
  </dgm:ptLst>
  <dgm:cxnLst>
    <dgm:cxn modelId="{BE03C628-AAAC-DB44-9DA2-80147488A832}" type="presOf" srcId="{4F4493D8-2292-4EDF-AC24-B01924D79150}" destId="{55E039DB-8F6B-134D-BC30-088E08FEC176}" srcOrd="0" destOrd="0" presId="urn:microsoft.com/office/officeart/2005/8/layout/vList2"/>
    <dgm:cxn modelId="{020E962E-DA92-F24E-9F57-F935E5098255}" type="presOf" srcId="{E227A794-16CF-44AB-AEA9-BF02D74C1BEA}" destId="{47594A7B-4B4B-9047-8FBC-673BF1B20E6B}" srcOrd="0" destOrd="0" presId="urn:microsoft.com/office/officeart/2005/8/layout/vList2"/>
    <dgm:cxn modelId="{EF3CBF42-A946-5A43-81B0-31AB633641D2}" srcId="{1DC701DB-F68D-44FB-925D-3870FA64B83B}" destId="{F9B91348-39BD-F14F-99B0-EBE097C20535}" srcOrd="3" destOrd="0" parTransId="{F5F31809-AA76-7B47-B21A-E2F1789D75C6}" sibTransId="{24DDCC9D-4B0D-5445-A89F-47DCEDACB856}"/>
    <dgm:cxn modelId="{A6D36D69-A242-6048-B862-04331E9764AE}" type="presOf" srcId="{F9B91348-39BD-F14F-99B0-EBE097C20535}" destId="{1EC4EC85-08D6-8B41-8493-BE8DF39CC766}" srcOrd="0" destOrd="0" presId="urn:microsoft.com/office/officeart/2005/8/layout/vList2"/>
    <dgm:cxn modelId="{656CD192-C8BD-1340-A970-7A599442EF88}" type="presOf" srcId="{21A9107D-A713-4162-9A3B-A093B6643A98}" destId="{14F076DE-2187-7D40-BAFE-DBC5639FC0CD}" srcOrd="0" destOrd="0" presId="urn:microsoft.com/office/officeart/2005/8/layout/vList2"/>
    <dgm:cxn modelId="{DD2D3FAC-0643-4B57-848F-CEE9B62E1A25}" srcId="{1DC701DB-F68D-44FB-925D-3870FA64B83B}" destId="{4F4493D8-2292-4EDF-AC24-B01924D79150}" srcOrd="2" destOrd="0" parTransId="{F08C6D96-8364-4650-A551-81C007988473}" sibTransId="{C446E2EE-96B9-4E04-8C58-14837A24F64F}"/>
    <dgm:cxn modelId="{6763E8D8-BE39-4970-A935-6110EF8FAC48}" srcId="{1DC701DB-F68D-44FB-925D-3870FA64B83B}" destId="{21A9107D-A713-4162-9A3B-A093B6643A98}" srcOrd="1" destOrd="0" parTransId="{FBCEED99-19AC-49DC-909C-BB12CFA8BAB0}" sibTransId="{E73A2B28-DD23-4F3C-88EF-2AB5E3BE7896}"/>
    <dgm:cxn modelId="{3B113DF4-018B-BA4F-993A-8B04D61B1856}" type="presOf" srcId="{1DC701DB-F68D-44FB-925D-3870FA64B83B}" destId="{317691E0-401C-B041-A3B6-A6FC3F6A6289}" srcOrd="0" destOrd="0" presId="urn:microsoft.com/office/officeart/2005/8/layout/vList2"/>
    <dgm:cxn modelId="{EE05B1FC-72E4-4BD7-9568-24E7E5E9AC83}" srcId="{1DC701DB-F68D-44FB-925D-3870FA64B83B}" destId="{E227A794-16CF-44AB-AEA9-BF02D74C1BEA}" srcOrd="0" destOrd="0" parTransId="{15115433-1368-4541-87FD-921B524BED48}" sibTransId="{D5E0D3D3-23CA-49AB-8E3B-B1A43A69D013}"/>
    <dgm:cxn modelId="{2590CF49-2DA8-E44C-8FEE-576DD16E5A1C}" type="presParOf" srcId="{317691E0-401C-B041-A3B6-A6FC3F6A6289}" destId="{47594A7B-4B4B-9047-8FBC-673BF1B20E6B}" srcOrd="0" destOrd="0" presId="urn:microsoft.com/office/officeart/2005/8/layout/vList2"/>
    <dgm:cxn modelId="{2DC8FD66-4265-FE4C-B703-5854FE86AA63}" type="presParOf" srcId="{317691E0-401C-B041-A3B6-A6FC3F6A6289}" destId="{7EED788B-7E19-174B-8B2C-FDE7C62F04A8}" srcOrd="1" destOrd="0" presId="urn:microsoft.com/office/officeart/2005/8/layout/vList2"/>
    <dgm:cxn modelId="{18816EFF-139A-8B40-B708-A340121568A2}" type="presParOf" srcId="{317691E0-401C-B041-A3B6-A6FC3F6A6289}" destId="{14F076DE-2187-7D40-BAFE-DBC5639FC0CD}" srcOrd="2" destOrd="0" presId="urn:microsoft.com/office/officeart/2005/8/layout/vList2"/>
    <dgm:cxn modelId="{3E64E96F-641A-C043-9389-8777434CE579}" type="presParOf" srcId="{317691E0-401C-B041-A3B6-A6FC3F6A6289}" destId="{619824F5-CD7C-A844-8742-09BF87096589}" srcOrd="3" destOrd="0" presId="urn:microsoft.com/office/officeart/2005/8/layout/vList2"/>
    <dgm:cxn modelId="{AFACFB4C-44C0-F645-B106-C03B50984527}" type="presParOf" srcId="{317691E0-401C-B041-A3B6-A6FC3F6A6289}" destId="{55E039DB-8F6B-134D-BC30-088E08FEC176}" srcOrd="4" destOrd="0" presId="urn:microsoft.com/office/officeart/2005/8/layout/vList2"/>
    <dgm:cxn modelId="{635F8702-1B43-4B43-B4FD-5B29C7F758EB}" type="presParOf" srcId="{317691E0-401C-B041-A3B6-A6FC3F6A6289}" destId="{5E75BF48-771D-714E-AE7B-22D19BEDC162}" srcOrd="5" destOrd="0" presId="urn:microsoft.com/office/officeart/2005/8/layout/vList2"/>
    <dgm:cxn modelId="{D4F2BF35-392A-DF40-B4D1-2A645BCB5096}" type="presParOf" srcId="{317691E0-401C-B041-A3B6-A6FC3F6A6289}" destId="{1EC4EC85-08D6-8B41-8493-BE8DF39CC766}"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749170-BC23-4D49-95AC-1BBD988A4BE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234CBF2-B758-4B10-986F-93784A2B0645}">
      <dgm:prSet/>
      <dgm:spPr/>
      <dgm:t>
        <a:bodyPr/>
        <a:lstStyle/>
        <a:p>
          <a:r>
            <a:rPr lang="ro-RO" dirty="0"/>
            <a:t>Aceștia asigură că există un canal, confidențial de raportare pentru a transmite cu ușurință informații pentru a pune orice întrebare referitoare la procedurile de raportare</a:t>
          </a:r>
          <a:endParaRPr lang="en-US" dirty="0"/>
        </a:p>
      </dgm:t>
    </dgm:pt>
    <dgm:pt modelId="{3D4082EC-6615-48D6-8F6B-830FE7A1DACF}" type="parTrans" cxnId="{57174278-0703-416B-B910-FBBC8860F471}">
      <dgm:prSet/>
      <dgm:spPr/>
      <dgm:t>
        <a:bodyPr/>
        <a:lstStyle/>
        <a:p>
          <a:endParaRPr lang="en-US"/>
        </a:p>
      </dgm:t>
    </dgm:pt>
    <dgm:pt modelId="{25D381D7-F0B7-4FEF-8D4E-9CBD1F813455}" type="sibTrans" cxnId="{57174278-0703-416B-B910-FBBC8860F471}">
      <dgm:prSet/>
      <dgm:spPr/>
      <dgm:t>
        <a:bodyPr/>
        <a:lstStyle/>
        <a:p>
          <a:endParaRPr lang="en-US"/>
        </a:p>
      </dgm:t>
    </dgm:pt>
    <dgm:pt modelId="{FE3DBFC6-9EDD-4F6D-ACD1-40ABAA9EBC13}">
      <dgm:prSet/>
      <dgm:spPr/>
      <dgm:t>
        <a:bodyPr/>
        <a:lstStyle/>
        <a:p>
          <a:r>
            <a:rPr lang="ro-RO" dirty="0"/>
            <a:t>Acestea oferă canale interconectate în cadrul sectorului sportiv și/sau în afara sportului.</a:t>
          </a:r>
          <a:endParaRPr lang="en-US" dirty="0"/>
        </a:p>
      </dgm:t>
    </dgm:pt>
    <dgm:pt modelId="{E262FF81-8C5F-4422-8407-29C2D22B5520}" type="parTrans" cxnId="{2411FD8F-B563-4CEC-BFCD-095330D3D349}">
      <dgm:prSet/>
      <dgm:spPr/>
      <dgm:t>
        <a:bodyPr/>
        <a:lstStyle/>
        <a:p>
          <a:endParaRPr lang="en-US"/>
        </a:p>
      </dgm:t>
    </dgm:pt>
    <dgm:pt modelId="{A5556F06-25A8-4B4A-9CFE-7AAA885CC584}" type="sibTrans" cxnId="{2411FD8F-B563-4CEC-BFCD-095330D3D349}">
      <dgm:prSet/>
      <dgm:spPr/>
      <dgm:t>
        <a:bodyPr/>
        <a:lstStyle/>
        <a:p>
          <a:endParaRPr lang="en-US"/>
        </a:p>
      </dgm:t>
    </dgm:pt>
    <dgm:pt modelId="{7E1AA53F-D619-894C-B322-ADCE30D75DC4}">
      <dgm:prSet/>
      <dgm:spPr/>
      <dgm:t>
        <a:bodyPr/>
        <a:lstStyle/>
        <a:p>
          <a:r>
            <a:rPr lang="ro-RO" noProof="0" dirty="0"/>
            <a:t>Asigurarea selectării rapoartelor, confidențialitate și protecția datelor în momentul întocmirii raportului și pe parcursul procesului.</a:t>
          </a:r>
          <a:endParaRPr lang="en-GB" noProof="0" dirty="0"/>
        </a:p>
      </dgm:t>
    </dgm:pt>
    <dgm:pt modelId="{A949A787-CAE3-D44F-8CCE-1115DB6B24BE}" type="parTrans" cxnId="{3D6D93BB-64BC-544E-9934-E2D6C3C93186}">
      <dgm:prSet/>
      <dgm:spPr/>
      <dgm:t>
        <a:bodyPr/>
        <a:lstStyle/>
        <a:p>
          <a:endParaRPr lang="es-ES"/>
        </a:p>
      </dgm:t>
    </dgm:pt>
    <dgm:pt modelId="{DB97A12A-D3C7-BB47-BB89-A65FFB398606}" type="sibTrans" cxnId="{3D6D93BB-64BC-544E-9934-E2D6C3C93186}">
      <dgm:prSet/>
      <dgm:spPr/>
      <dgm:t>
        <a:bodyPr/>
        <a:lstStyle/>
        <a:p>
          <a:endParaRPr lang="es-ES"/>
        </a:p>
      </dgm:t>
    </dgm:pt>
    <dgm:pt modelId="{ECE47AD6-60F5-4AD6-99C9-869267743B34}">
      <dgm:prSet/>
      <dgm:spPr/>
      <dgm:t>
        <a:bodyPr/>
        <a:lstStyle/>
        <a:p>
          <a:r>
            <a:rPr lang="ro-RO" noProof="0" dirty="0"/>
            <a:t>Asigurarea protecției împotriva răzbunărilor, precum și sancțiuni pentru entitățile sau persoanele care dezvăluie identitatea avertizorilor. </a:t>
          </a:r>
          <a:endParaRPr lang="en-GB" b="0" noProof="0" dirty="0"/>
        </a:p>
      </dgm:t>
    </dgm:pt>
    <dgm:pt modelId="{85D9DF63-C70A-4481-9209-A0725652394C}" type="parTrans" cxnId="{B303C3FF-FCAB-41CA-9720-33F4AB200AB9}">
      <dgm:prSet/>
      <dgm:spPr/>
      <dgm:t>
        <a:bodyPr/>
        <a:lstStyle/>
        <a:p>
          <a:endParaRPr lang="es-ES"/>
        </a:p>
      </dgm:t>
    </dgm:pt>
    <dgm:pt modelId="{8A0F46FB-7FC3-45D4-90B9-C2D4B4ED4415}" type="sibTrans" cxnId="{B303C3FF-FCAB-41CA-9720-33F4AB200AB9}">
      <dgm:prSet/>
      <dgm:spPr/>
      <dgm:t>
        <a:bodyPr/>
        <a:lstStyle/>
        <a:p>
          <a:endParaRPr lang="es-ES"/>
        </a:p>
      </dgm:t>
    </dgm:pt>
    <dgm:pt modelId="{5076D9CE-E238-4ECE-B0B7-8119C6B6CB59}">
      <dgm:prSet/>
      <dgm:spPr/>
      <dgm:t>
        <a:bodyPr/>
        <a:lstStyle/>
        <a:p>
          <a:r>
            <a:rPr lang="ro-RO" b="0" noProof="0" dirty="0"/>
            <a:t>Interzicerea denunțărilor false</a:t>
          </a:r>
          <a:r>
            <a:rPr lang="en-GB" b="0" noProof="0" dirty="0"/>
            <a:t>.</a:t>
          </a:r>
        </a:p>
      </dgm:t>
    </dgm:pt>
    <dgm:pt modelId="{DD459A30-BD6F-4997-A16F-2B59CE00F5CC}" type="parTrans" cxnId="{715B742A-991D-4E6A-86F5-61C162E26032}">
      <dgm:prSet/>
      <dgm:spPr/>
      <dgm:t>
        <a:bodyPr/>
        <a:lstStyle/>
        <a:p>
          <a:endParaRPr lang="es-ES"/>
        </a:p>
      </dgm:t>
    </dgm:pt>
    <dgm:pt modelId="{00331728-E355-4F76-AD33-286691514738}" type="sibTrans" cxnId="{715B742A-991D-4E6A-86F5-61C162E26032}">
      <dgm:prSet/>
      <dgm:spPr/>
      <dgm:t>
        <a:bodyPr/>
        <a:lstStyle/>
        <a:p>
          <a:endParaRPr lang="es-ES"/>
        </a:p>
      </dgm:t>
    </dgm:pt>
    <dgm:pt modelId="{72B3A295-7099-42D4-AEA2-2CE1CCA22A23}">
      <dgm:prSet/>
      <dgm:spPr/>
      <dgm:t>
        <a:bodyPr/>
        <a:lstStyle/>
        <a:p>
          <a:r>
            <a:rPr lang="ro-RO" b="0" noProof="0" dirty="0"/>
            <a:t>Comunica cu avertizorii de integritate</a:t>
          </a:r>
          <a:r>
            <a:rPr lang="en-GB" noProof="0" dirty="0"/>
            <a:t>.</a:t>
          </a:r>
        </a:p>
      </dgm:t>
    </dgm:pt>
    <dgm:pt modelId="{50069CCE-12F6-4A34-AA90-D285BBEB1149}" type="parTrans" cxnId="{76E8C219-4C36-45A7-A9FA-43C2EC31068B}">
      <dgm:prSet/>
      <dgm:spPr/>
      <dgm:t>
        <a:bodyPr/>
        <a:lstStyle/>
        <a:p>
          <a:endParaRPr lang="es-ES"/>
        </a:p>
      </dgm:t>
    </dgm:pt>
    <dgm:pt modelId="{79884BE2-0F8B-453F-8B33-E82182895B12}" type="sibTrans" cxnId="{76E8C219-4C36-45A7-A9FA-43C2EC31068B}">
      <dgm:prSet/>
      <dgm:spPr/>
      <dgm:t>
        <a:bodyPr/>
        <a:lstStyle/>
        <a:p>
          <a:endParaRPr lang="es-ES"/>
        </a:p>
      </dgm:t>
    </dgm:pt>
    <dgm:pt modelId="{591566D7-CE51-42C3-83BA-2D8A9B5ED0FB}">
      <dgm:prSet/>
      <dgm:spPr/>
      <dgm:t>
        <a:bodyPr/>
        <a:lstStyle/>
        <a:p>
          <a:r>
            <a:rPr lang="ro-RO" noProof="0" dirty="0"/>
            <a:t>Adoptarea unor reglementări interne privind începerea mecanismelor de protecție, de exemplu, semnarea unui acord între denunțător și organizația care raportează.</a:t>
          </a:r>
          <a:endParaRPr lang="en-GB" noProof="0" dirty="0"/>
        </a:p>
      </dgm:t>
    </dgm:pt>
    <dgm:pt modelId="{901DB719-AE2A-4912-94D0-54B6103E403E}" type="sibTrans" cxnId="{D063ECD2-99EB-4CF4-9405-D056ADAA71A1}">
      <dgm:prSet/>
      <dgm:spPr/>
      <dgm:t>
        <a:bodyPr/>
        <a:lstStyle/>
        <a:p>
          <a:endParaRPr lang="es-ES"/>
        </a:p>
      </dgm:t>
    </dgm:pt>
    <dgm:pt modelId="{FEFCD94B-A803-4024-A954-2567F2B12FC4}" type="parTrans" cxnId="{D063ECD2-99EB-4CF4-9405-D056ADAA71A1}">
      <dgm:prSet/>
      <dgm:spPr/>
      <dgm:t>
        <a:bodyPr/>
        <a:lstStyle/>
        <a:p>
          <a:endParaRPr lang="es-ES"/>
        </a:p>
      </dgm:t>
    </dgm:pt>
    <dgm:pt modelId="{21236D50-F7C6-2F46-AC7E-2166168F71A9}" type="pres">
      <dgm:prSet presAssocID="{3F749170-BC23-4D49-95AC-1BBD988A4BEE}" presName="vert0" presStyleCnt="0">
        <dgm:presLayoutVars>
          <dgm:dir/>
          <dgm:animOne val="branch"/>
          <dgm:animLvl val="lvl"/>
        </dgm:presLayoutVars>
      </dgm:prSet>
      <dgm:spPr/>
    </dgm:pt>
    <dgm:pt modelId="{832F237B-1943-9B47-ADEE-17DBE1E84675}" type="pres">
      <dgm:prSet presAssocID="{A234CBF2-B758-4B10-986F-93784A2B0645}" presName="thickLine" presStyleLbl="alignNode1" presStyleIdx="0" presStyleCnt="7"/>
      <dgm:spPr/>
    </dgm:pt>
    <dgm:pt modelId="{CDE29C0A-3588-D149-B36B-289619CA640A}" type="pres">
      <dgm:prSet presAssocID="{A234CBF2-B758-4B10-986F-93784A2B0645}" presName="horz1" presStyleCnt="0"/>
      <dgm:spPr/>
    </dgm:pt>
    <dgm:pt modelId="{3403ADA8-7FB6-FE46-93EA-B8DF9F5A0644}" type="pres">
      <dgm:prSet presAssocID="{A234CBF2-B758-4B10-986F-93784A2B0645}" presName="tx1" presStyleLbl="revTx" presStyleIdx="0" presStyleCnt="7"/>
      <dgm:spPr/>
    </dgm:pt>
    <dgm:pt modelId="{50DFA763-FF5B-0A49-A954-04ED7EC56404}" type="pres">
      <dgm:prSet presAssocID="{A234CBF2-B758-4B10-986F-93784A2B0645}" presName="vert1" presStyleCnt="0"/>
      <dgm:spPr/>
    </dgm:pt>
    <dgm:pt modelId="{58E84B3B-395C-BE41-A92C-EECAC81A632C}" type="pres">
      <dgm:prSet presAssocID="{FE3DBFC6-9EDD-4F6D-ACD1-40ABAA9EBC13}" presName="thickLine" presStyleLbl="alignNode1" presStyleIdx="1" presStyleCnt="7"/>
      <dgm:spPr/>
    </dgm:pt>
    <dgm:pt modelId="{CE6BB0E9-3FC7-D242-B06A-671717280401}" type="pres">
      <dgm:prSet presAssocID="{FE3DBFC6-9EDD-4F6D-ACD1-40ABAA9EBC13}" presName="horz1" presStyleCnt="0"/>
      <dgm:spPr/>
    </dgm:pt>
    <dgm:pt modelId="{9B87AF53-BE73-404E-B448-A37EDB334F5B}" type="pres">
      <dgm:prSet presAssocID="{FE3DBFC6-9EDD-4F6D-ACD1-40ABAA9EBC13}" presName="tx1" presStyleLbl="revTx" presStyleIdx="1" presStyleCnt="7"/>
      <dgm:spPr/>
    </dgm:pt>
    <dgm:pt modelId="{6C2D0552-2D62-414B-9B1B-571FFFB01F3E}" type="pres">
      <dgm:prSet presAssocID="{FE3DBFC6-9EDD-4F6D-ACD1-40ABAA9EBC13}" presName="vert1" presStyleCnt="0"/>
      <dgm:spPr/>
    </dgm:pt>
    <dgm:pt modelId="{430F5FDA-08BA-D643-B347-14611EECEF7C}" type="pres">
      <dgm:prSet presAssocID="{7E1AA53F-D619-894C-B322-ADCE30D75DC4}" presName="thickLine" presStyleLbl="alignNode1" presStyleIdx="2" presStyleCnt="7"/>
      <dgm:spPr/>
    </dgm:pt>
    <dgm:pt modelId="{47E47541-80FC-8F46-A4BD-B0A76E553D6C}" type="pres">
      <dgm:prSet presAssocID="{7E1AA53F-D619-894C-B322-ADCE30D75DC4}" presName="horz1" presStyleCnt="0"/>
      <dgm:spPr/>
    </dgm:pt>
    <dgm:pt modelId="{C8B2AE69-591E-0241-A193-C48E00B3A02D}" type="pres">
      <dgm:prSet presAssocID="{7E1AA53F-D619-894C-B322-ADCE30D75DC4}" presName="tx1" presStyleLbl="revTx" presStyleIdx="2" presStyleCnt="7"/>
      <dgm:spPr/>
    </dgm:pt>
    <dgm:pt modelId="{61CF8B3A-D0A6-5441-B630-B1C5DA62A1D4}" type="pres">
      <dgm:prSet presAssocID="{7E1AA53F-D619-894C-B322-ADCE30D75DC4}" presName="vert1" presStyleCnt="0"/>
      <dgm:spPr/>
    </dgm:pt>
    <dgm:pt modelId="{3611401F-53CD-416A-BF43-FA4771D3DE6E}" type="pres">
      <dgm:prSet presAssocID="{591566D7-CE51-42C3-83BA-2D8A9B5ED0FB}" presName="thickLine" presStyleLbl="alignNode1" presStyleIdx="3" presStyleCnt="7"/>
      <dgm:spPr/>
    </dgm:pt>
    <dgm:pt modelId="{F2143675-6439-4BB5-AA78-B911D6E0D195}" type="pres">
      <dgm:prSet presAssocID="{591566D7-CE51-42C3-83BA-2D8A9B5ED0FB}" presName="horz1" presStyleCnt="0"/>
      <dgm:spPr/>
    </dgm:pt>
    <dgm:pt modelId="{E2743820-CB1D-4EEB-8593-2BE743C8402A}" type="pres">
      <dgm:prSet presAssocID="{591566D7-CE51-42C3-83BA-2D8A9B5ED0FB}" presName="tx1" presStyleLbl="revTx" presStyleIdx="3" presStyleCnt="7"/>
      <dgm:spPr/>
    </dgm:pt>
    <dgm:pt modelId="{904BFECB-D7C3-42A0-89E8-BF5C64170D3A}" type="pres">
      <dgm:prSet presAssocID="{591566D7-CE51-42C3-83BA-2D8A9B5ED0FB}" presName="vert1" presStyleCnt="0"/>
      <dgm:spPr/>
    </dgm:pt>
    <dgm:pt modelId="{8094506D-6107-4EA4-BC2C-52CD5F9B2122}" type="pres">
      <dgm:prSet presAssocID="{ECE47AD6-60F5-4AD6-99C9-869267743B34}" presName="thickLine" presStyleLbl="alignNode1" presStyleIdx="4" presStyleCnt="7"/>
      <dgm:spPr/>
    </dgm:pt>
    <dgm:pt modelId="{96A3B33B-21C5-42BD-A1AB-8C6C1820AD67}" type="pres">
      <dgm:prSet presAssocID="{ECE47AD6-60F5-4AD6-99C9-869267743B34}" presName="horz1" presStyleCnt="0"/>
      <dgm:spPr/>
    </dgm:pt>
    <dgm:pt modelId="{BD029381-ADEB-4099-B2BD-E55977A38C7C}" type="pres">
      <dgm:prSet presAssocID="{ECE47AD6-60F5-4AD6-99C9-869267743B34}" presName="tx1" presStyleLbl="revTx" presStyleIdx="4" presStyleCnt="7"/>
      <dgm:spPr/>
    </dgm:pt>
    <dgm:pt modelId="{68A02BCC-24AE-4792-8C7F-FF012F458144}" type="pres">
      <dgm:prSet presAssocID="{ECE47AD6-60F5-4AD6-99C9-869267743B34}" presName="vert1" presStyleCnt="0"/>
      <dgm:spPr/>
    </dgm:pt>
    <dgm:pt modelId="{F4C2A62F-D976-4893-97D9-58B3C9613EBB}" type="pres">
      <dgm:prSet presAssocID="{72B3A295-7099-42D4-AEA2-2CE1CCA22A23}" presName="thickLine" presStyleLbl="alignNode1" presStyleIdx="5" presStyleCnt="7"/>
      <dgm:spPr/>
    </dgm:pt>
    <dgm:pt modelId="{AC814CDB-427A-4DF0-8986-5F8F65A847A5}" type="pres">
      <dgm:prSet presAssocID="{72B3A295-7099-42D4-AEA2-2CE1CCA22A23}" presName="horz1" presStyleCnt="0"/>
      <dgm:spPr/>
    </dgm:pt>
    <dgm:pt modelId="{46FBAE06-0FAE-4D0B-8008-46338B21B5C6}" type="pres">
      <dgm:prSet presAssocID="{72B3A295-7099-42D4-AEA2-2CE1CCA22A23}" presName="tx1" presStyleLbl="revTx" presStyleIdx="5" presStyleCnt="7"/>
      <dgm:spPr/>
    </dgm:pt>
    <dgm:pt modelId="{8878B14E-CB72-450E-AF02-56B1569B1DED}" type="pres">
      <dgm:prSet presAssocID="{72B3A295-7099-42D4-AEA2-2CE1CCA22A23}" presName="vert1" presStyleCnt="0"/>
      <dgm:spPr/>
    </dgm:pt>
    <dgm:pt modelId="{8B163925-626C-4527-9F30-86739B2396DA}" type="pres">
      <dgm:prSet presAssocID="{5076D9CE-E238-4ECE-B0B7-8119C6B6CB59}" presName="thickLine" presStyleLbl="alignNode1" presStyleIdx="6" presStyleCnt="7"/>
      <dgm:spPr/>
    </dgm:pt>
    <dgm:pt modelId="{EBD3FBB5-EFBE-4735-97BA-86D21938A624}" type="pres">
      <dgm:prSet presAssocID="{5076D9CE-E238-4ECE-B0B7-8119C6B6CB59}" presName="horz1" presStyleCnt="0"/>
      <dgm:spPr/>
    </dgm:pt>
    <dgm:pt modelId="{0ACADFB5-6A14-4211-86E4-A2A87964761A}" type="pres">
      <dgm:prSet presAssocID="{5076D9CE-E238-4ECE-B0B7-8119C6B6CB59}" presName="tx1" presStyleLbl="revTx" presStyleIdx="6" presStyleCnt="7"/>
      <dgm:spPr/>
    </dgm:pt>
    <dgm:pt modelId="{3899AB06-7E00-4D8E-9811-D87917079ECF}" type="pres">
      <dgm:prSet presAssocID="{5076D9CE-E238-4ECE-B0B7-8119C6B6CB59}" presName="vert1" presStyleCnt="0"/>
      <dgm:spPr/>
    </dgm:pt>
  </dgm:ptLst>
  <dgm:cxnLst>
    <dgm:cxn modelId="{FB651E03-E47A-4F8F-9A0E-5A9FC1E89114}" type="presOf" srcId="{5076D9CE-E238-4ECE-B0B7-8119C6B6CB59}" destId="{0ACADFB5-6A14-4211-86E4-A2A87964761A}" srcOrd="0" destOrd="0" presId="urn:microsoft.com/office/officeart/2008/layout/LinedList"/>
    <dgm:cxn modelId="{7DD8510E-B712-4C6E-B68E-47DEA74DD0D3}" type="presOf" srcId="{A234CBF2-B758-4B10-986F-93784A2B0645}" destId="{3403ADA8-7FB6-FE46-93EA-B8DF9F5A0644}" srcOrd="0" destOrd="0" presId="urn:microsoft.com/office/officeart/2008/layout/LinedList"/>
    <dgm:cxn modelId="{76E8C219-4C36-45A7-A9FA-43C2EC31068B}" srcId="{3F749170-BC23-4D49-95AC-1BBD988A4BEE}" destId="{72B3A295-7099-42D4-AEA2-2CE1CCA22A23}" srcOrd="5" destOrd="0" parTransId="{50069CCE-12F6-4A34-AA90-D285BBEB1149}" sibTransId="{79884BE2-0F8B-453F-8B33-E82182895B12}"/>
    <dgm:cxn modelId="{715B742A-991D-4E6A-86F5-61C162E26032}" srcId="{3F749170-BC23-4D49-95AC-1BBD988A4BEE}" destId="{5076D9CE-E238-4ECE-B0B7-8119C6B6CB59}" srcOrd="6" destOrd="0" parTransId="{DD459A30-BD6F-4997-A16F-2B59CE00F5CC}" sibTransId="{00331728-E355-4F76-AD33-286691514738}"/>
    <dgm:cxn modelId="{7081EA32-0447-4057-BC08-B38E1583C440}" type="presOf" srcId="{591566D7-CE51-42C3-83BA-2D8A9B5ED0FB}" destId="{E2743820-CB1D-4EEB-8593-2BE743C8402A}" srcOrd="0" destOrd="0" presId="urn:microsoft.com/office/officeart/2008/layout/LinedList"/>
    <dgm:cxn modelId="{1D7ADD70-4B36-4089-9E5F-72D3ED5A666A}" type="presOf" srcId="{7E1AA53F-D619-894C-B322-ADCE30D75DC4}" destId="{C8B2AE69-591E-0241-A193-C48E00B3A02D}" srcOrd="0" destOrd="0" presId="urn:microsoft.com/office/officeart/2008/layout/LinedList"/>
    <dgm:cxn modelId="{57174278-0703-416B-B910-FBBC8860F471}" srcId="{3F749170-BC23-4D49-95AC-1BBD988A4BEE}" destId="{A234CBF2-B758-4B10-986F-93784A2B0645}" srcOrd="0" destOrd="0" parTransId="{3D4082EC-6615-48D6-8F6B-830FE7A1DACF}" sibTransId="{25D381D7-F0B7-4FEF-8D4E-9CBD1F813455}"/>
    <dgm:cxn modelId="{2411FD8F-B563-4CEC-BFCD-095330D3D349}" srcId="{3F749170-BC23-4D49-95AC-1BBD988A4BEE}" destId="{FE3DBFC6-9EDD-4F6D-ACD1-40ABAA9EBC13}" srcOrd="1" destOrd="0" parTransId="{E262FF81-8C5F-4422-8407-29C2D22B5520}" sibTransId="{A5556F06-25A8-4B4A-9CFE-7AAA885CC584}"/>
    <dgm:cxn modelId="{36143A93-9C54-4BB3-9B8E-2693F3A750A8}" type="presOf" srcId="{ECE47AD6-60F5-4AD6-99C9-869267743B34}" destId="{BD029381-ADEB-4099-B2BD-E55977A38C7C}" srcOrd="0" destOrd="0" presId="urn:microsoft.com/office/officeart/2008/layout/LinedList"/>
    <dgm:cxn modelId="{7CD3DB94-306D-417C-828A-83E690D5647F}" type="presOf" srcId="{72B3A295-7099-42D4-AEA2-2CE1CCA22A23}" destId="{46FBAE06-0FAE-4D0B-8008-46338B21B5C6}" srcOrd="0" destOrd="0" presId="urn:microsoft.com/office/officeart/2008/layout/LinedList"/>
    <dgm:cxn modelId="{E8B905AB-C33F-4719-801F-6C6A5FA1558E}" type="presOf" srcId="{3F749170-BC23-4D49-95AC-1BBD988A4BEE}" destId="{21236D50-F7C6-2F46-AC7E-2166168F71A9}" srcOrd="0" destOrd="0" presId="urn:microsoft.com/office/officeart/2008/layout/LinedList"/>
    <dgm:cxn modelId="{3D6D93BB-64BC-544E-9934-E2D6C3C93186}" srcId="{3F749170-BC23-4D49-95AC-1BBD988A4BEE}" destId="{7E1AA53F-D619-894C-B322-ADCE30D75DC4}" srcOrd="2" destOrd="0" parTransId="{A949A787-CAE3-D44F-8CCE-1115DB6B24BE}" sibTransId="{DB97A12A-D3C7-BB47-BB89-A65FFB398606}"/>
    <dgm:cxn modelId="{D063ECD2-99EB-4CF4-9405-D056ADAA71A1}" srcId="{3F749170-BC23-4D49-95AC-1BBD988A4BEE}" destId="{591566D7-CE51-42C3-83BA-2D8A9B5ED0FB}" srcOrd="3" destOrd="0" parTransId="{FEFCD94B-A803-4024-A954-2567F2B12FC4}" sibTransId="{901DB719-AE2A-4912-94D0-54B6103E403E}"/>
    <dgm:cxn modelId="{621629F9-E39F-43E1-9230-BEDD1F33530E}" type="presOf" srcId="{FE3DBFC6-9EDD-4F6D-ACD1-40ABAA9EBC13}" destId="{9B87AF53-BE73-404E-B448-A37EDB334F5B}" srcOrd="0" destOrd="0" presId="urn:microsoft.com/office/officeart/2008/layout/LinedList"/>
    <dgm:cxn modelId="{B303C3FF-FCAB-41CA-9720-33F4AB200AB9}" srcId="{3F749170-BC23-4D49-95AC-1BBD988A4BEE}" destId="{ECE47AD6-60F5-4AD6-99C9-869267743B34}" srcOrd="4" destOrd="0" parTransId="{85D9DF63-C70A-4481-9209-A0725652394C}" sibTransId="{8A0F46FB-7FC3-45D4-90B9-C2D4B4ED4415}"/>
    <dgm:cxn modelId="{1BF1B7DF-5B90-455F-B997-4AB1BBC53CDE}" type="presParOf" srcId="{21236D50-F7C6-2F46-AC7E-2166168F71A9}" destId="{832F237B-1943-9B47-ADEE-17DBE1E84675}" srcOrd="0" destOrd="0" presId="urn:microsoft.com/office/officeart/2008/layout/LinedList"/>
    <dgm:cxn modelId="{0BEAB348-C2DC-4FAD-B12D-B9110EFD30A5}" type="presParOf" srcId="{21236D50-F7C6-2F46-AC7E-2166168F71A9}" destId="{CDE29C0A-3588-D149-B36B-289619CA640A}" srcOrd="1" destOrd="0" presId="urn:microsoft.com/office/officeart/2008/layout/LinedList"/>
    <dgm:cxn modelId="{3327C329-9159-4370-A09A-E1585DFD4612}" type="presParOf" srcId="{CDE29C0A-3588-D149-B36B-289619CA640A}" destId="{3403ADA8-7FB6-FE46-93EA-B8DF9F5A0644}" srcOrd="0" destOrd="0" presId="urn:microsoft.com/office/officeart/2008/layout/LinedList"/>
    <dgm:cxn modelId="{146B407F-6338-460B-8778-1211E7CCDBF1}" type="presParOf" srcId="{CDE29C0A-3588-D149-B36B-289619CA640A}" destId="{50DFA763-FF5B-0A49-A954-04ED7EC56404}" srcOrd="1" destOrd="0" presId="urn:microsoft.com/office/officeart/2008/layout/LinedList"/>
    <dgm:cxn modelId="{8CFE2FF2-B53F-49FF-A816-7921CB9F9EF6}" type="presParOf" srcId="{21236D50-F7C6-2F46-AC7E-2166168F71A9}" destId="{58E84B3B-395C-BE41-A92C-EECAC81A632C}" srcOrd="2" destOrd="0" presId="urn:microsoft.com/office/officeart/2008/layout/LinedList"/>
    <dgm:cxn modelId="{F01173A5-AA31-4BE6-B36A-EC58B401E0D4}" type="presParOf" srcId="{21236D50-F7C6-2F46-AC7E-2166168F71A9}" destId="{CE6BB0E9-3FC7-D242-B06A-671717280401}" srcOrd="3" destOrd="0" presId="urn:microsoft.com/office/officeart/2008/layout/LinedList"/>
    <dgm:cxn modelId="{433E5675-7CCF-4EBB-BD0C-8CEEFD33C7F5}" type="presParOf" srcId="{CE6BB0E9-3FC7-D242-B06A-671717280401}" destId="{9B87AF53-BE73-404E-B448-A37EDB334F5B}" srcOrd="0" destOrd="0" presId="urn:microsoft.com/office/officeart/2008/layout/LinedList"/>
    <dgm:cxn modelId="{AC5F193B-F043-4D2C-BB08-71F009A84B61}" type="presParOf" srcId="{CE6BB0E9-3FC7-D242-B06A-671717280401}" destId="{6C2D0552-2D62-414B-9B1B-571FFFB01F3E}" srcOrd="1" destOrd="0" presId="urn:microsoft.com/office/officeart/2008/layout/LinedList"/>
    <dgm:cxn modelId="{B247FE77-1F96-4539-A052-801E53529116}" type="presParOf" srcId="{21236D50-F7C6-2F46-AC7E-2166168F71A9}" destId="{430F5FDA-08BA-D643-B347-14611EECEF7C}" srcOrd="4" destOrd="0" presId="urn:microsoft.com/office/officeart/2008/layout/LinedList"/>
    <dgm:cxn modelId="{4022AB2A-1451-4085-954E-2369EB6FAFDB}" type="presParOf" srcId="{21236D50-F7C6-2F46-AC7E-2166168F71A9}" destId="{47E47541-80FC-8F46-A4BD-B0A76E553D6C}" srcOrd="5" destOrd="0" presId="urn:microsoft.com/office/officeart/2008/layout/LinedList"/>
    <dgm:cxn modelId="{1E218D90-0BFD-4BAE-BB8B-F58909D54DC0}" type="presParOf" srcId="{47E47541-80FC-8F46-A4BD-B0A76E553D6C}" destId="{C8B2AE69-591E-0241-A193-C48E00B3A02D}" srcOrd="0" destOrd="0" presId="urn:microsoft.com/office/officeart/2008/layout/LinedList"/>
    <dgm:cxn modelId="{8BE8C272-9BDB-4927-8EAF-DE658623A452}" type="presParOf" srcId="{47E47541-80FC-8F46-A4BD-B0A76E553D6C}" destId="{61CF8B3A-D0A6-5441-B630-B1C5DA62A1D4}" srcOrd="1" destOrd="0" presId="urn:microsoft.com/office/officeart/2008/layout/LinedList"/>
    <dgm:cxn modelId="{66837AA5-A26A-4603-A0D7-C63DAF599302}" type="presParOf" srcId="{21236D50-F7C6-2F46-AC7E-2166168F71A9}" destId="{3611401F-53CD-416A-BF43-FA4771D3DE6E}" srcOrd="6" destOrd="0" presId="urn:microsoft.com/office/officeart/2008/layout/LinedList"/>
    <dgm:cxn modelId="{0DFBAE4B-7006-4569-BE1F-DDF3BE14C7C3}" type="presParOf" srcId="{21236D50-F7C6-2F46-AC7E-2166168F71A9}" destId="{F2143675-6439-4BB5-AA78-B911D6E0D195}" srcOrd="7" destOrd="0" presId="urn:microsoft.com/office/officeart/2008/layout/LinedList"/>
    <dgm:cxn modelId="{429D5D59-7505-4834-80B7-34B01443710A}" type="presParOf" srcId="{F2143675-6439-4BB5-AA78-B911D6E0D195}" destId="{E2743820-CB1D-4EEB-8593-2BE743C8402A}" srcOrd="0" destOrd="0" presId="urn:microsoft.com/office/officeart/2008/layout/LinedList"/>
    <dgm:cxn modelId="{0F609D0D-F2E5-4606-BEC2-7A1A839B4265}" type="presParOf" srcId="{F2143675-6439-4BB5-AA78-B911D6E0D195}" destId="{904BFECB-D7C3-42A0-89E8-BF5C64170D3A}" srcOrd="1" destOrd="0" presId="urn:microsoft.com/office/officeart/2008/layout/LinedList"/>
    <dgm:cxn modelId="{57A1E50C-B32A-4750-A445-846BABEAD351}" type="presParOf" srcId="{21236D50-F7C6-2F46-AC7E-2166168F71A9}" destId="{8094506D-6107-4EA4-BC2C-52CD5F9B2122}" srcOrd="8" destOrd="0" presId="urn:microsoft.com/office/officeart/2008/layout/LinedList"/>
    <dgm:cxn modelId="{D36D7FCB-142E-4DE4-BBA2-A55EF55C6AFF}" type="presParOf" srcId="{21236D50-F7C6-2F46-AC7E-2166168F71A9}" destId="{96A3B33B-21C5-42BD-A1AB-8C6C1820AD67}" srcOrd="9" destOrd="0" presId="urn:microsoft.com/office/officeart/2008/layout/LinedList"/>
    <dgm:cxn modelId="{6D4B8D0C-92DD-4DF0-9AFE-B2D200492126}" type="presParOf" srcId="{96A3B33B-21C5-42BD-A1AB-8C6C1820AD67}" destId="{BD029381-ADEB-4099-B2BD-E55977A38C7C}" srcOrd="0" destOrd="0" presId="urn:microsoft.com/office/officeart/2008/layout/LinedList"/>
    <dgm:cxn modelId="{DB1FBEA8-94C6-45B9-8AB7-B2B4934E7611}" type="presParOf" srcId="{96A3B33B-21C5-42BD-A1AB-8C6C1820AD67}" destId="{68A02BCC-24AE-4792-8C7F-FF012F458144}" srcOrd="1" destOrd="0" presId="urn:microsoft.com/office/officeart/2008/layout/LinedList"/>
    <dgm:cxn modelId="{2DDCC2F0-F3AF-4A31-8353-E1FC5632EB32}" type="presParOf" srcId="{21236D50-F7C6-2F46-AC7E-2166168F71A9}" destId="{F4C2A62F-D976-4893-97D9-58B3C9613EBB}" srcOrd="10" destOrd="0" presId="urn:microsoft.com/office/officeart/2008/layout/LinedList"/>
    <dgm:cxn modelId="{3923D043-1288-4042-8C87-5A5AEC2021EE}" type="presParOf" srcId="{21236D50-F7C6-2F46-AC7E-2166168F71A9}" destId="{AC814CDB-427A-4DF0-8986-5F8F65A847A5}" srcOrd="11" destOrd="0" presId="urn:microsoft.com/office/officeart/2008/layout/LinedList"/>
    <dgm:cxn modelId="{29D7ACB7-A911-4983-BAEF-53198BA7D613}" type="presParOf" srcId="{AC814CDB-427A-4DF0-8986-5F8F65A847A5}" destId="{46FBAE06-0FAE-4D0B-8008-46338B21B5C6}" srcOrd="0" destOrd="0" presId="urn:microsoft.com/office/officeart/2008/layout/LinedList"/>
    <dgm:cxn modelId="{7A00527E-BAB4-42CE-9F29-5F6ABC9C7C74}" type="presParOf" srcId="{AC814CDB-427A-4DF0-8986-5F8F65A847A5}" destId="{8878B14E-CB72-450E-AF02-56B1569B1DED}" srcOrd="1" destOrd="0" presId="urn:microsoft.com/office/officeart/2008/layout/LinedList"/>
    <dgm:cxn modelId="{E4A1C9C6-AA1D-4ABE-9899-9515C7DBE996}" type="presParOf" srcId="{21236D50-F7C6-2F46-AC7E-2166168F71A9}" destId="{8B163925-626C-4527-9F30-86739B2396DA}" srcOrd="12" destOrd="0" presId="urn:microsoft.com/office/officeart/2008/layout/LinedList"/>
    <dgm:cxn modelId="{5A8E89DD-B916-416F-A257-029F63A42772}" type="presParOf" srcId="{21236D50-F7C6-2F46-AC7E-2166168F71A9}" destId="{EBD3FBB5-EFBE-4735-97BA-86D21938A624}" srcOrd="13" destOrd="0" presId="urn:microsoft.com/office/officeart/2008/layout/LinedList"/>
    <dgm:cxn modelId="{EC28001F-1A50-467D-9AB3-8AEC0C70B8FD}" type="presParOf" srcId="{EBD3FBB5-EFBE-4735-97BA-86D21938A624}" destId="{0ACADFB5-6A14-4211-86E4-A2A87964761A}" srcOrd="0" destOrd="0" presId="urn:microsoft.com/office/officeart/2008/layout/LinedList"/>
    <dgm:cxn modelId="{C9885EA5-22BE-4742-9BFA-F356EEFEE642}" type="presParOf" srcId="{EBD3FBB5-EFBE-4735-97BA-86D21938A624}" destId="{3899AB06-7E00-4D8E-9811-D87917079ECF}"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749170-BC23-4D49-95AC-1BBD988A4BE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234CBF2-B758-4B10-986F-93784A2B0645}">
      <dgm:prSet/>
      <dgm:spPr/>
      <dgm:t>
        <a:bodyPr/>
        <a:lstStyle/>
        <a:p>
          <a:r>
            <a:rPr lang="en-GB" dirty="0"/>
            <a:t>Webpage/</a:t>
          </a:r>
          <a:r>
            <a:rPr lang="ro-RO" dirty="0"/>
            <a:t>Formular online</a:t>
          </a:r>
          <a:endParaRPr lang="en-US" dirty="0"/>
        </a:p>
      </dgm:t>
    </dgm:pt>
    <dgm:pt modelId="{3D4082EC-6615-48D6-8F6B-830FE7A1DACF}" type="parTrans" cxnId="{57174278-0703-416B-B910-FBBC8860F471}">
      <dgm:prSet/>
      <dgm:spPr/>
      <dgm:t>
        <a:bodyPr/>
        <a:lstStyle/>
        <a:p>
          <a:endParaRPr lang="en-US"/>
        </a:p>
      </dgm:t>
    </dgm:pt>
    <dgm:pt modelId="{25D381D7-F0B7-4FEF-8D4E-9CBD1F813455}" type="sibTrans" cxnId="{57174278-0703-416B-B910-FBBC8860F471}">
      <dgm:prSet/>
      <dgm:spPr/>
      <dgm:t>
        <a:bodyPr/>
        <a:lstStyle/>
        <a:p>
          <a:endParaRPr lang="en-US"/>
        </a:p>
      </dgm:t>
    </dgm:pt>
    <dgm:pt modelId="{FE3DBFC6-9EDD-4F6D-ACD1-40ABAA9EBC13}">
      <dgm:prSet/>
      <dgm:spPr/>
      <dgm:t>
        <a:bodyPr/>
        <a:lstStyle/>
        <a:p>
          <a:r>
            <a:rPr lang="en-US" dirty="0"/>
            <a:t>E-mail</a:t>
          </a:r>
        </a:p>
      </dgm:t>
    </dgm:pt>
    <dgm:pt modelId="{E262FF81-8C5F-4422-8407-29C2D22B5520}" type="parTrans" cxnId="{2411FD8F-B563-4CEC-BFCD-095330D3D349}">
      <dgm:prSet/>
      <dgm:spPr/>
      <dgm:t>
        <a:bodyPr/>
        <a:lstStyle/>
        <a:p>
          <a:endParaRPr lang="en-US"/>
        </a:p>
      </dgm:t>
    </dgm:pt>
    <dgm:pt modelId="{A5556F06-25A8-4B4A-9CFE-7AAA885CC584}" type="sibTrans" cxnId="{2411FD8F-B563-4CEC-BFCD-095330D3D349}">
      <dgm:prSet/>
      <dgm:spPr/>
      <dgm:t>
        <a:bodyPr/>
        <a:lstStyle/>
        <a:p>
          <a:endParaRPr lang="en-US"/>
        </a:p>
      </dgm:t>
    </dgm:pt>
    <dgm:pt modelId="{424E40BD-372F-4E97-9B6D-C841CF2A39B3}">
      <dgm:prSet/>
      <dgm:spPr/>
      <dgm:t>
        <a:bodyPr/>
        <a:lstStyle/>
        <a:p>
          <a:r>
            <a:rPr lang="ro-RO" noProof="0" dirty="0"/>
            <a:t>Apel (whatsapp) </a:t>
          </a:r>
          <a:endParaRPr lang="en-GB" noProof="0" dirty="0"/>
        </a:p>
      </dgm:t>
    </dgm:pt>
    <dgm:pt modelId="{82270A01-65F5-48BA-81EA-D90EC90E224A}" type="parTrans" cxnId="{D1A1DA7D-6249-4EC6-A918-7B8B9438AC3B}">
      <dgm:prSet/>
      <dgm:spPr/>
      <dgm:t>
        <a:bodyPr/>
        <a:lstStyle/>
        <a:p>
          <a:endParaRPr lang="en-US"/>
        </a:p>
      </dgm:t>
    </dgm:pt>
    <dgm:pt modelId="{BB9A3F16-CB02-4AE1-8F48-1153A8DCCF49}" type="sibTrans" cxnId="{D1A1DA7D-6249-4EC6-A918-7B8B9438AC3B}">
      <dgm:prSet/>
      <dgm:spPr/>
      <dgm:t>
        <a:bodyPr/>
        <a:lstStyle/>
        <a:p>
          <a:endParaRPr lang="en-US"/>
        </a:p>
      </dgm:t>
    </dgm:pt>
    <dgm:pt modelId="{7E1AA53F-D619-894C-B322-ADCE30D75DC4}">
      <dgm:prSet/>
      <dgm:spPr/>
      <dgm:t>
        <a:bodyPr/>
        <a:lstStyle/>
        <a:p>
          <a:r>
            <a:rPr lang="ro-RO" noProof="0" dirty="0"/>
            <a:t>Interviu personal</a:t>
          </a:r>
          <a:endParaRPr lang="en-GB" noProof="0" dirty="0"/>
        </a:p>
      </dgm:t>
    </dgm:pt>
    <dgm:pt modelId="{A949A787-CAE3-D44F-8CCE-1115DB6B24BE}" type="parTrans" cxnId="{3D6D93BB-64BC-544E-9934-E2D6C3C93186}">
      <dgm:prSet/>
      <dgm:spPr/>
      <dgm:t>
        <a:bodyPr/>
        <a:lstStyle/>
        <a:p>
          <a:endParaRPr lang="es-ES"/>
        </a:p>
      </dgm:t>
    </dgm:pt>
    <dgm:pt modelId="{DB97A12A-D3C7-BB47-BB89-A65FFB398606}" type="sibTrans" cxnId="{3D6D93BB-64BC-544E-9934-E2D6C3C93186}">
      <dgm:prSet/>
      <dgm:spPr/>
      <dgm:t>
        <a:bodyPr/>
        <a:lstStyle/>
        <a:p>
          <a:endParaRPr lang="es-ES"/>
        </a:p>
      </dgm:t>
    </dgm:pt>
    <dgm:pt modelId="{21236D50-F7C6-2F46-AC7E-2166168F71A9}" type="pres">
      <dgm:prSet presAssocID="{3F749170-BC23-4D49-95AC-1BBD988A4BEE}" presName="vert0" presStyleCnt="0">
        <dgm:presLayoutVars>
          <dgm:dir/>
          <dgm:animOne val="branch"/>
          <dgm:animLvl val="lvl"/>
        </dgm:presLayoutVars>
      </dgm:prSet>
      <dgm:spPr/>
    </dgm:pt>
    <dgm:pt modelId="{832F237B-1943-9B47-ADEE-17DBE1E84675}" type="pres">
      <dgm:prSet presAssocID="{A234CBF2-B758-4B10-986F-93784A2B0645}" presName="thickLine" presStyleLbl="alignNode1" presStyleIdx="0" presStyleCnt="4"/>
      <dgm:spPr/>
    </dgm:pt>
    <dgm:pt modelId="{CDE29C0A-3588-D149-B36B-289619CA640A}" type="pres">
      <dgm:prSet presAssocID="{A234CBF2-B758-4B10-986F-93784A2B0645}" presName="horz1" presStyleCnt="0"/>
      <dgm:spPr/>
    </dgm:pt>
    <dgm:pt modelId="{3403ADA8-7FB6-FE46-93EA-B8DF9F5A0644}" type="pres">
      <dgm:prSet presAssocID="{A234CBF2-B758-4B10-986F-93784A2B0645}" presName="tx1" presStyleLbl="revTx" presStyleIdx="0" presStyleCnt="4"/>
      <dgm:spPr/>
    </dgm:pt>
    <dgm:pt modelId="{50DFA763-FF5B-0A49-A954-04ED7EC56404}" type="pres">
      <dgm:prSet presAssocID="{A234CBF2-B758-4B10-986F-93784A2B0645}" presName="vert1" presStyleCnt="0"/>
      <dgm:spPr/>
    </dgm:pt>
    <dgm:pt modelId="{58E84B3B-395C-BE41-A92C-EECAC81A632C}" type="pres">
      <dgm:prSet presAssocID="{FE3DBFC6-9EDD-4F6D-ACD1-40ABAA9EBC13}" presName="thickLine" presStyleLbl="alignNode1" presStyleIdx="1" presStyleCnt="4"/>
      <dgm:spPr/>
    </dgm:pt>
    <dgm:pt modelId="{CE6BB0E9-3FC7-D242-B06A-671717280401}" type="pres">
      <dgm:prSet presAssocID="{FE3DBFC6-9EDD-4F6D-ACD1-40ABAA9EBC13}" presName="horz1" presStyleCnt="0"/>
      <dgm:spPr/>
    </dgm:pt>
    <dgm:pt modelId="{9B87AF53-BE73-404E-B448-A37EDB334F5B}" type="pres">
      <dgm:prSet presAssocID="{FE3DBFC6-9EDD-4F6D-ACD1-40ABAA9EBC13}" presName="tx1" presStyleLbl="revTx" presStyleIdx="1" presStyleCnt="4"/>
      <dgm:spPr/>
    </dgm:pt>
    <dgm:pt modelId="{6C2D0552-2D62-414B-9B1B-571FFFB01F3E}" type="pres">
      <dgm:prSet presAssocID="{FE3DBFC6-9EDD-4F6D-ACD1-40ABAA9EBC13}" presName="vert1" presStyleCnt="0"/>
      <dgm:spPr/>
    </dgm:pt>
    <dgm:pt modelId="{46916100-1152-6443-99BD-AA24C7C1F42D}" type="pres">
      <dgm:prSet presAssocID="{424E40BD-372F-4E97-9B6D-C841CF2A39B3}" presName="thickLine" presStyleLbl="alignNode1" presStyleIdx="2" presStyleCnt="4"/>
      <dgm:spPr/>
    </dgm:pt>
    <dgm:pt modelId="{1BE5B3B7-0EF3-2648-B8FA-F809D0A92B2E}" type="pres">
      <dgm:prSet presAssocID="{424E40BD-372F-4E97-9B6D-C841CF2A39B3}" presName="horz1" presStyleCnt="0"/>
      <dgm:spPr/>
    </dgm:pt>
    <dgm:pt modelId="{FDBB94E2-70D0-4F4E-B352-D64886B68C3E}" type="pres">
      <dgm:prSet presAssocID="{424E40BD-372F-4E97-9B6D-C841CF2A39B3}" presName="tx1" presStyleLbl="revTx" presStyleIdx="2" presStyleCnt="4"/>
      <dgm:spPr/>
    </dgm:pt>
    <dgm:pt modelId="{27A78A1C-3985-9F4C-9A41-121A05634D8E}" type="pres">
      <dgm:prSet presAssocID="{424E40BD-372F-4E97-9B6D-C841CF2A39B3}" presName="vert1" presStyleCnt="0"/>
      <dgm:spPr/>
    </dgm:pt>
    <dgm:pt modelId="{430F5FDA-08BA-D643-B347-14611EECEF7C}" type="pres">
      <dgm:prSet presAssocID="{7E1AA53F-D619-894C-B322-ADCE30D75DC4}" presName="thickLine" presStyleLbl="alignNode1" presStyleIdx="3" presStyleCnt="4"/>
      <dgm:spPr/>
    </dgm:pt>
    <dgm:pt modelId="{47E47541-80FC-8F46-A4BD-B0A76E553D6C}" type="pres">
      <dgm:prSet presAssocID="{7E1AA53F-D619-894C-B322-ADCE30D75DC4}" presName="horz1" presStyleCnt="0"/>
      <dgm:spPr/>
    </dgm:pt>
    <dgm:pt modelId="{C8B2AE69-591E-0241-A193-C48E00B3A02D}" type="pres">
      <dgm:prSet presAssocID="{7E1AA53F-D619-894C-B322-ADCE30D75DC4}" presName="tx1" presStyleLbl="revTx" presStyleIdx="3" presStyleCnt="4"/>
      <dgm:spPr/>
    </dgm:pt>
    <dgm:pt modelId="{61CF8B3A-D0A6-5441-B630-B1C5DA62A1D4}" type="pres">
      <dgm:prSet presAssocID="{7E1AA53F-D619-894C-B322-ADCE30D75DC4}" presName="vert1" presStyleCnt="0"/>
      <dgm:spPr/>
    </dgm:pt>
  </dgm:ptLst>
  <dgm:cxnLst>
    <dgm:cxn modelId="{F2E31D08-4081-DB48-9456-731A321F5DDB}" type="presOf" srcId="{A234CBF2-B758-4B10-986F-93784A2B0645}" destId="{3403ADA8-7FB6-FE46-93EA-B8DF9F5A0644}" srcOrd="0" destOrd="0" presId="urn:microsoft.com/office/officeart/2008/layout/LinedList"/>
    <dgm:cxn modelId="{AB659938-773E-AF44-82F3-0321C5197922}" type="presOf" srcId="{7E1AA53F-D619-894C-B322-ADCE30D75DC4}" destId="{C8B2AE69-591E-0241-A193-C48E00B3A02D}" srcOrd="0" destOrd="0" presId="urn:microsoft.com/office/officeart/2008/layout/LinedList"/>
    <dgm:cxn modelId="{8DF6E83B-B7CA-DF4D-B36D-14191BDEE5E0}" type="presOf" srcId="{3F749170-BC23-4D49-95AC-1BBD988A4BEE}" destId="{21236D50-F7C6-2F46-AC7E-2166168F71A9}" srcOrd="0" destOrd="0" presId="urn:microsoft.com/office/officeart/2008/layout/LinedList"/>
    <dgm:cxn modelId="{B6262965-010D-E549-8FDF-1BBD2B079057}" type="presOf" srcId="{424E40BD-372F-4E97-9B6D-C841CF2A39B3}" destId="{FDBB94E2-70D0-4F4E-B352-D64886B68C3E}" srcOrd="0" destOrd="0" presId="urn:microsoft.com/office/officeart/2008/layout/LinedList"/>
    <dgm:cxn modelId="{57174278-0703-416B-B910-FBBC8860F471}" srcId="{3F749170-BC23-4D49-95AC-1BBD988A4BEE}" destId="{A234CBF2-B758-4B10-986F-93784A2B0645}" srcOrd="0" destOrd="0" parTransId="{3D4082EC-6615-48D6-8F6B-830FE7A1DACF}" sibTransId="{25D381D7-F0B7-4FEF-8D4E-9CBD1F813455}"/>
    <dgm:cxn modelId="{D1A1DA7D-6249-4EC6-A918-7B8B9438AC3B}" srcId="{3F749170-BC23-4D49-95AC-1BBD988A4BEE}" destId="{424E40BD-372F-4E97-9B6D-C841CF2A39B3}" srcOrd="2" destOrd="0" parTransId="{82270A01-65F5-48BA-81EA-D90EC90E224A}" sibTransId="{BB9A3F16-CB02-4AE1-8F48-1153A8DCCF49}"/>
    <dgm:cxn modelId="{2411FD8F-B563-4CEC-BFCD-095330D3D349}" srcId="{3F749170-BC23-4D49-95AC-1BBD988A4BEE}" destId="{FE3DBFC6-9EDD-4F6D-ACD1-40ABAA9EBC13}" srcOrd="1" destOrd="0" parTransId="{E262FF81-8C5F-4422-8407-29C2D22B5520}" sibTransId="{A5556F06-25A8-4B4A-9CFE-7AAA885CC584}"/>
    <dgm:cxn modelId="{3D6D93BB-64BC-544E-9934-E2D6C3C93186}" srcId="{3F749170-BC23-4D49-95AC-1BBD988A4BEE}" destId="{7E1AA53F-D619-894C-B322-ADCE30D75DC4}" srcOrd="3" destOrd="0" parTransId="{A949A787-CAE3-D44F-8CCE-1115DB6B24BE}" sibTransId="{DB97A12A-D3C7-BB47-BB89-A65FFB398606}"/>
    <dgm:cxn modelId="{625A81D2-C1F5-FC45-8FFA-04F09F0629CF}" type="presOf" srcId="{FE3DBFC6-9EDD-4F6D-ACD1-40ABAA9EBC13}" destId="{9B87AF53-BE73-404E-B448-A37EDB334F5B}" srcOrd="0" destOrd="0" presId="urn:microsoft.com/office/officeart/2008/layout/LinedList"/>
    <dgm:cxn modelId="{8F7C02AA-A4EB-FD4B-9506-606AC79EBBE1}" type="presParOf" srcId="{21236D50-F7C6-2F46-AC7E-2166168F71A9}" destId="{832F237B-1943-9B47-ADEE-17DBE1E84675}" srcOrd="0" destOrd="0" presId="urn:microsoft.com/office/officeart/2008/layout/LinedList"/>
    <dgm:cxn modelId="{8217DCBB-FF8E-A84D-B533-29B43CA84E6A}" type="presParOf" srcId="{21236D50-F7C6-2F46-AC7E-2166168F71A9}" destId="{CDE29C0A-3588-D149-B36B-289619CA640A}" srcOrd="1" destOrd="0" presId="urn:microsoft.com/office/officeart/2008/layout/LinedList"/>
    <dgm:cxn modelId="{69EF02CA-3F0A-164B-AC2F-F98E1BF5999E}" type="presParOf" srcId="{CDE29C0A-3588-D149-B36B-289619CA640A}" destId="{3403ADA8-7FB6-FE46-93EA-B8DF9F5A0644}" srcOrd="0" destOrd="0" presId="urn:microsoft.com/office/officeart/2008/layout/LinedList"/>
    <dgm:cxn modelId="{828FAC8D-A7E0-5948-B027-900A39158749}" type="presParOf" srcId="{CDE29C0A-3588-D149-B36B-289619CA640A}" destId="{50DFA763-FF5B-0A49-A954-04ED7EC56404}" srcOrd="1" destOrd="0" presId="urn:microsoft.com/office/officeart/2008/layout/LinedList"/>
    <dgm:cxn modelId="{490345EA-3A87-9040-B645-DF1F4829B6C4}" type="presParOf" srcId="{21236D50-F7C6-2F46-AC7E-2166168F71A9}" destId="{58E84B3B-395C-BE41-A92C-EECAC81A632C}" srcOrd="2" destOrd="0" presId="urn:microsoft.com/office/officeart/2008/layout/LinedList"/>
    <dgm:cxn modelId="{FA73836F-09A2-7B40-ABF9-1EB224A662D4}" type="presParOf" srcId="{21236D50-F7C6-2F46-AC7E-2166168F71A9}" destId="{CE6BB0E9-3FC7-D242-B06A-671717280401}" srcOrd="3" destOrd="0" presId="urn:microsoft.com/office/officeart/2008/layout/LinedList"/>
    <dgm:cxn modelId="{697E9A1E-6B9D-B844-A56F-CBAC8CF2030C}" type="presParOf" srcId="{CE6BB0E9-3FC7-D242-B06A-671717280401}" destId="{9B87AF53-BE73-404E-B448-A37EDB334F5B}" srcOrd="0" destOrd="0" presId="urn:microsoft.com/office/officeart/2008/layout/LinedList"/>
    <dgm:cxn modelId="{86B8BE20-0934-7D49-98C9-000442C6D2FE}" type="presParOf" srcId="{CE6BB0E9-3FC7-D242-B06A-671717280401}" destId="{6C2D0552-2D62-414B-9B1B-571FFFB01F3E}" srcOrd="1" destOrd="0" presId="urn:microsoft.com/office/officeart/2008/layout/LinedList"/>
    <dgm:cxn modelId="{53B0FAA3-EEC7-6E41-8098-E462FFEBC28D}" type="presParOf" srcId="{21236D50-F7C6-2F46-AC7E-2166168F71A9}" destId="{46916100-1152-6443-99BD-AA24C7C1F42D}" srcOrd="4" destOrd="0" presId="urn:microsoft.com/office/officeart/2008/layout/LinedList"/>
    <dgm:cxn modelId="{2235C62A-BE0A-2A48-B481-E7A880CE92FC}" type="presParOf" srcId="{21236D50-F7C6-2F46-AC7E-2166168F71A9}" destId="{1BE5B3B7-0EF3-2648-B8FA-F809D0A92B2E}" srcOrd="5" destOrd="0" presId="urn:microsoft.com/office/officeart/2008/layout/LinedList"/>
    <dgm:cxn modelId="{1C550225-3309-0145-AB30-43DFBD3ED784}" type="presParOf" srcId="{1BE5B3B7-0EF3-2648-B8FA-F809D0A92B2E}" destId="{FDBB94E2-70D0-4F4E-B352-D64886B68C3E}" srcOrd="0" destOrd="0" presId="urn:microsoft.com/office/officeart/2008/layout/LinedList"/>
    <dgm:cxn modelId="{DDE42B20-E29C-474C-A3A6-1744562A1A2F}" type="presParOf" srcId="{1BE5B3B7-0EF3-2648-B8FA-F809D0A92B2E}" destId="{27A78A1C-3985-9F4C-9A41-121A05634D8E}" srcOrd="1" destOrd="0" presId="urn:microsoft.com/office/officeart/2008/layout/LinedList"/>
    <dgm:cxn modelId="{47D9573E-D9F6-1D4F-A4E3-C19C8719FC79}" type="presParOf" srcId="{21236D50-F7C6-2F46-AC7E-2166168F71A9}" destId="{430F5FDA-08BA-D643-B347-14611EECEF7C}" srcOrd="6" destOrd="0" presId="urn:microsoft.com/office/officeart/2008/layout/LinedList"/>
    <dgm:cxn modelId="{5BD10E15-0924-204C-A29D-142BBBE221FE}" type="presParOf" srcId="{21236D50-F7C6-2F46-AC7E-2166168F71A9}" destId="{47E47541-80FC-8F46-A4BD-B0A76E553D6C}" srcOrd="7" destOrd="0" presId="urn:microsoft.com/office/officeart/2008/layout/LinedList"/>
    <dgm:cxn modelId="{5EC7AA67-0EF9-C34F-9058-498E7E54985E}" type="presParOf" srcId="{47E47541-80FC-8F46-A4BD-B0A76E553D6C}" destId="{C8B2AE69-591E-0241-A193-C48E00B3A02D}" srcOrd="0" destOrd="0" presId="urn:microsoft.com/office/officeart/2008/layout/LinedList"/>
    <dgm:cxn modelId="{1DD67128-6FAE-F242-BFF6-63EBDFFEE8B7}" type="presParOf" srcId="{47E47541-80FC-8F46-A4BD-B0A76E553D6C}" destId="{61CF8B3A-D0A6-5441-B630-B1C5DA62A1D4}"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433807-9A1E-9843-8A0E-DF729A44DBAF}"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s-ES"/>
        </a:p>
      </dgm:t>
    </dgm:pt>
    <dgm:pt modelId="{8EDEE003-0D87-3743-A65C-EA93932E7ABE}">
      <dgm:prSet phldrT="[Texto]" custT="1"/>
      <dgm:spPr/>
      <dgm:t>
        <a:bodyPr/>
        <a:lstStyle/>
        <a:p>
          <a:pPr algn="l"/>
          <a:r>
            <a:rPr lang="en-GB" sz="2300" dirty="0"/>
            <a:t>1. </a:t>
          </a:r>
          <a:r>
            <a:rPr lang="ro-RO" sz="2300" dirty="0"/>
            <a:t>Puteți raporta orice presupusă încălcare a regulilor antidoping, orice act </a:t>
          </a:r>
          <a:endParaRPr lang="en-GB" sz="2300" noProof="0" dirty="0"/>
        </a:p>
      </dgm:t>
    </dgm:pt>
    <dgm:pt modelId="{583E71BE-F0AB-FE41-A60A-92ECC8ACAE7D}" type="parTrans" cxnId="{6DA1C965-73AB-1246-8D14-475060F27C88}">
      <dgm:prSet/>
      <dgm:spPr/>
      <dgm:t>
        <a:bodyPr/>
        <a:lstStyle/>
        <a:p>
          <a:endParaRPr lang="es-ES"/>
        </a:p>
      </dgm:t>
    </dgm:pt>
    <dgm:pt modelId="{2662EA1F-3E2C-1940-9931-F3819A0C49A3}" type="sibTrans" cxnId="{6DA1C965-73AB-1246-8D14-475060F27C88}">
      <dgm:prSet/>
      <dgm:spPr/>
      <dgm:t>
        <a:bodyPr/>
        <a:lstStyle/>
        <a:p>
          <a:endParaRPr lang="es-ES"/>
        </a:p>
      </dgm:t>
    </dgm:pt>
    <dgm:pt modelId="{8D8C3CB4-1124-B84C-AA3B-F2994BE76300}">
      <dgm:prSet phldrT="[Texto]"/>
      <dgm:spPr/>
      <dgm:t>
        <a:bodyPr/>
        <a:lstStyle/>
        <a:p>
          <a:pPr algn="l"/>
          <a:r>
            <a:rPr lang="en-GB" dirty="0"/>
            <a:t>2. </a:t>
          </a:r>
          <a:r>
            <a:rPr lang="ro-RO" dirty="0"/>
            <a:t>Oricine poate raporta o abatere legată de dopaj. Dacă ați detectat, identificat, asistat, cunoașteți sau aveți motive întemeiate pentru a suspecta că a avut loc o încălcare a regulamentului, vă încurajăm să ne anunțați. </a:t>
          </a:r>
          <a:endParaRPr lang="en-GB" noProof="0" dirty="0"/>
        </a:p>
      </dgm:t>
    </dgm:pt>
    <dgm:pt modelId="{15CBAC67-613A-D34F-97F8-8FD6004C338B}" type="parTrans" cxnId="{1DFDFB77-6CC7-FE4C-91B7-D98A77A277C5}">
      <dgm:prSet/>
      <dgm:spPr/>
      <dgm:t>
        <a:bodyPr/>
        <a:lstStyle/>
        <a:p>
          <a:endParaRPr lang="es-ES"/>
        </a:p>
      </dgm:t>
    </dgm:pt>
    <dgm:pt modelId="{D2CC8C86-C4A5-CA49-9245-1CD6DC3F274B}" type="sibTrans" cxnId="{1DFDFB77-6CC7-FE4C-91B7-D98A77A277C5}">
      <dgm:prSet/>
      <dgm:spPr/>
      <dgm:t>
        <a:bodyPr/>
        <a:lstStyle/>
        <a:p>
          <a:endParaRPr lang="es-ES"/>
        </a:p>
      </dgm:t>
    </dgm:pt>
    <dgm:pt modelId="{18B85538-6FE8-45FF-B227-E7D1F0828A2A}">
      <dgm:prSet phldrT="[Texto]"/>
      <dgm:spPr/>
      <dgm:t>
        <a:bodyPr/>
        <a:lstStyle/>
        <a:p>
          <a:pPr algn="l"/>
          <a:r>
            <a:rPr lang="en-GB" dirty="0"/>
            <a:t>3. </a:t>
          </a:r>
          <a:r>
            <a:rPr lang="ro-RO" dirty="0"/>
            <a:t>Dacă aveți o informație despre acte de corupție sau orice altă acuzația care nu implică dopaj, puteți raporta informațiile prin intermediul agențiilor de aplicare a legii corespunzătoare</a:t>
          </a:r>
          <a:endParaRPr lang="en-GB" noProof="0" dirty="0"/>
        </a:p>
      </dgm:t>
    </dgm:pt>
    <dgm:pt modelId="{819EBFEC-D2AB-4B00-8E3C-E0A29EB0585C}" type="parTrans" cxnId="{3DE4F35B-F6F5-405B-AAE3-DBA34DE0E718}">
      <dgm:prSet/>
      <dgm:spPr/>
      <dgm:t>
        <a:bodyPr/>
        <a:lstStyle/>
        <a:p>
          <a:endParaRPr lang="es-ES"/>
        </a:p>
      </dgm:t>
    </dgm:pt>
    <dgm:pt modelId="{5CEC5553-2FEF-4CD2-BE82-58AD8D9B8A11}" type="sibTrans" cxnId="{3DE4F35B-F6F5-405B-AAE3-DBA34DE0E718}">
      <dgm:prSet/>
      <dgm:spPr/>
      <dgm:t>
        <a:bodyPr/>
        <a:lstStyle/>
        <a:p>
          <a:endParaRPr lang="es-ES"/>
        </a:p>
      </dgm:t>
    </dgm:pt>
    <dgm:pt modelId="{EC67E11B-8AAF-084A-89F2-64CC210F47BE}" type="pres">
      <dgm:prSet presAssocID="{C0433807-9A1E-9843-8A0E-DF729A44DBAF}" presName="Name0" presStyleCnt="0">
        <dgm:presLayoutVars>
          <dgm:chPref val="1"/>
          <dgm:dir/>
          <dgm:animOne val="branch"/>
          <dgm:animLvl val="lvl"/>
          <dgm:resizeHandles/>
        </dgm:presLayoutVars>
      </dgm:prSet>
      <dgm:spPr/>
    </dgm:pt>
    <dgm:pt modelId="{B80A22B1-FC1F-4E18-80F5-7309707A3DC1}" type="pres">
      <dgm:prSet presAssocID="{8EDEE003-0D87-3743-A65C-EA93932E7ABE}" presName="vertOne" presStyleCnt="0"/>
      <dgm:spPr/>
    </dgm:pt>
    <dgm:pt modelId="{9B6BCCE6-2778-4CFC-8D55-ED50A34C1344}" type="pres">
      <dgm:prSet presAssocID="{8EDEE003-0D87-3743-A65C-EA93932E7ABE}" presName="txOne" presStyleLbl="node0" presStyleIdx="0" presStyleCnt="1">
        <dgm:presLayoutVars>
          <dgm:chPref val="3"/>
        </dgm:presLayoutVars>
      </dgm:prSet>
      <dgm:spPr/>
    </dgm:pt>
    <dgm:pt modelId="{2F6FFB9E-3EAB-4C8A-B6D2-06EE2ACD4E94}" type="pres">
      <dgm:prSet presAssocID="{8EDEE003-0D87-3743-A65C-EA93932E7ABE}" presName="parTransOne" presStyleCnt="0"/>
      <dgm:spPr/>
    </dgm:pt>
    <dgm:pt modelId="{FBC66828-A757-4CA2-88D8-C7883F40416B}" type="pres">
      <dgm:prSet presAssocID="{8EDEE003-0D87-3743-A65C-EA93932E7ABE}" presName="horzOne" presStyleCnt="0"/>
      <dgm:spPr/>
    </dgm:pt>
    <dgm:pt modelId="{4296CB42-466B-4B75-BDE5-C3FEB4E54295}" type="pres">
      <dgm:prSet presAssocID="{8D8C3CB4-1124-B84C-AA3B-F2994BE76300}" presName="vertTwo" presStyleCnt="0"/>
      <dgm:spPr/>
    </dgm:pt>
    <dgm:pt modelId="{BBFC5E72-9FE8-435C-BF47-6CE0BDD1D9AD}" type="pres">
      <dgm:prSet presAssocID="{8D8C3CB4-1124-B84C-AA3B-F2994BE76300}" presName="txTwo" presStyleLbl="node2" presStyleIdx="0" presStyleCnt="1">
        <dgm:presLayoutVars>
          <dgm:chPref val="3"/>
        </dgm:presLayoutVars>
      </dgm:prSet>
      <dgm:spPr/>
    </dgm:pt>
    <dgm:pt modelId="{ABE2B0F9-0322-4D78-9100-ACBB383AFAED}" type="pres">
      <dgm:prSet presAssocID="{8D8C3CB4-1124-B84C-AA3B-F2994BE76300}" presName="parTransTwo" presStyleCnt="0"/>
      <dgm:spPr/>
    </dgm:pt>
    <dgm:pt modelId="{2B1FB8EA-8A3F-425A-A50B-0B7AE0F3D9D1}" type="pres">
      <dgm:prSet presAssocID="{8D8C3CB4-1124-B84C-AA3B-F2994BE76300}" presName="horzTwo" presStyleCnt="0"/>
      <dgm:spPr/>
    </dgm:pt>
    <dgm:pt modelId="{2FC79F46-925E-41F1-8A39-6A47FE9EFF0A}" type="pres">
      <dgm:prSet presAssocID="{18B85538-6FE8-45FF-B227-E7D1F0828A2A}" presName="vertThree" presStyleCnt="0"/>
      <dgm:spPr/>
    </dgm:pt>
    <dgm:pt modelId="{45846320-EA3D-433D-84B4-F5877179FBC1}" type="pres">
      <dgm:prSet presAssocID="{18B85538-6FE8-45FF-B227-E7D1F0828A2A}" presName="txThree" presStyleLbl="node3" presStyleIdx="0" presStyleCnt="1">
        <dgm:presLayoutVars>
          <dgm:chPref val="3"/>
        </dgm:presLayoutVars>
      </dgm:prSet>
      <dgm:spPr/>
    </dgm:pt>
    <dgm:pt modelId="{C4A8BBAF-3694-4C66-AB4C-B89C80FD0BFB}" type="pres">
      <dgm:prSet presAssocID="{18B85538-6FE8-45FF-B227-E7D1F0828A2A}" presName="horzThree" presStyleCnt="0"/>
      <dgm:spPr/>
    </dgm:pt>
  </dgm:ptLst>
  <dgm:cxnLst>
    <dgm:cxn modelId="{478E663F-A473-4627-BE9F-3EBEDE49DD2B}" type="presOf" srcId="{8EDEE003-0D87-3743-A65C-EA93932E7ABE}" destId="{9B6BCCE6-2778-4CFC-8D55-ED50A34C1344}" srcOrd="0" destOrd="0" presId="urn:microsoft.com/office/officeart/2005/8/layout/hierarchy4"/>
    <dgm:cxn modelId="{52719B5B-5D66-4D48-B205-2B3153FD21C2}" type="presOf" srcId="{18B85538-6FE8-45FF-B227-E7D1F0828A2A}" destId="{45846320-EA3D-433D-84B4-F5877179FBC1}" srcOrd="0" destOrd="0" presId="urn:microsoft.com/office/officeart/2005/8/layout/hierarchy4"/>
    <dgm:cxn modelId="{3DE4F35B-F6F5-405B-AAE3-DBA34DE0E718}" srcId="{8D8C3CB4-1124-B84C-AA3B-F2994BE76300}" destId="{18B85538-6FE8-45FF-B227-E7D1F0828A2A}" srcOrd="0" destOrd="0" parTransId="{819EBFEC-D2AB-4B00-8E3C-E0A29EB0585C}" sibTransId="{5CEC5553-2FEF-4CD2-BE82-58AD8D9B8A11}"/>
    <dgm:cxn modelId="{6DA1C965-73AB-1246-8D14-475060F27C88}" srcId="{C0433807-9A1E-9843-8A0E-DF729A44DBAF}" destId="{8EDEE003-0D87-3743-A65C-EA93932E7ABE}" srcOrd="0" destOrd="0" parTransId="{583E71BE-F0AB-FE41-A60A-92ECC8ACAE7D}" sibTransId="{2662EA1F-3E2C-1940-9931-F3819A0C49A3}"/>
    <dgm:cxn modelId="{BAD21C71-9D77-4650-89DD-BD9114840C98}" type="presOf" srcId="{C0433807-9A1E-9843-8A0E-DF729A44DBAF}" destId="{EC67E11B-8AAF-084A-89F2-64CC210F47BE}" srcOrd="0" destOrd="0" presId="urn:microsoft.com/office/officeart/2005/8/layout/hierarchy4"/>
    <dgm:cxn modelId="{1DFDFB77-6CC7-FE4C-91B7-D98A77A277C5}" srcId="{8EDEE003-0D87-3743-A65C-EA93932E7ABE}" destId="{8D8C3CB4-1124-B84C-AA3B-F2994BE76300}" srcOrd="0" destOrd="0" parTransId="{15CBAC67-613A-D34F-97F8-8FD6004C338B}" sibTransId="{D2CC8C86-C4A5-CA49-9245-1CD6DC3F274B}"/>
    <dgm:cxn modelId="{A87E69F0-F18E-4703-B299-7A26E9CED79C}" type="presOf" srcId="{8D8C3CB4-1124-B84C-AA3B-F2994BE76300}" destId="{BBFC5E72-9FE8-435C-BF47-6CE0BDD1D9AD}" srcOrd="0" destOrd="0" presId="urn:microsoft.com/office/officeart/2005/8/layout/hierarchy4"/>
    <dgm:cxn modelId="{6E84C143-7169-4082-8270-B41E97DADD6E}" type="presParOf" srcId="{EC67E11B-8AAF-084A-89F2-64CC210F47BE}" destId="{B80A22B1-FC1F-4E18-80F5-7309707A3DC1}" srcOrd="0" destOrd="0" presId="urn:microsoft.com/office/officeart/2005/8/layout/hierarchy4"/>
    <dgm:cxn modelId="{53BF42D1-76E2-4904-97EB-A24CCB7A0626}" type="presParOf" srcId="{B80A22B1-FC1F-4E18-80F5-7309707A3DC1}" destId="{9B6BCCE6-2778-4CFC-8D55-ED50A34C1344}" srcOrd="0" destOrd="0" presId="urn:microsoft.com/office/officeart/2005/8/layout/hierarchy4"/>
    <dgm:cxn modelId="{C187D1F7-6725-472E-B101-DF97A18BB620}" type="presParOf" srcId="{B80A22B1-FC1F-4E18-80F5-7309707A3DC1}" destId="{2F6FFB9E-3EAB-4C8A-B6D2-06EE2ACD4E94}" srcOrd="1" destOrd="0" presId="urn:microsoft.com/office/officeart/2005/8/layout/hierarchy4"/>
    <dgm:cxn modelId="{4E44F41E-0EC2-4918-8C78-73F544CACE7D}" type="presParOf" srcId="{B80A22B1-FC1F-4E18-80F5-7309707A3DC1}" destId="{FBC66828-A757-4CA2-88D8-C7883F40416B}" srcOrd="2" destOrd="0" presId="urn:microsoft.com/office/officeart/2005/8/layout/hierarchy4"/>
    <dgm:cxn modelId="{E6E01B35-F77B-4C96-A3E2-4ECA6143A225}" type="presParOf" srcId="{FBC66828-A757-4CA2-88D8-C7883F40416B}" destId="{4296CB42-466B-4B75-BDE5-C3FEB4E54295}" srcOrd="0" destOrd="0" presId="urn:microsoft.com/office/officeart/2005/8/layout/hierarchy4"/>
    <dgm:cxn modelId="{BBE6AE15-1FFC-4FA0-82BE-697DA5EF1E43}" type="presParOf" srcId="{4296CB42-466B-4B75-BDE5-C3FEB4E54295}" destId="{BBFC5E72-9FE8-435C-BF47-6CE0BDD1D9AD}" srcOrd="0" destOrd="0" presId="urn:microsoft.com/office/officeart/2005/8/layout/hierarchy4"/>
    <dgm:cxn modelId="{D4DD06E3-08C4-4579-B8EC-14F05E2662CA}" type="presParOf" srcId="{4296CB42-466B-4B75-BDE5-C3FEB4E54295}" destId="{ABE2B0F9-0322-4D78-9100-ACBB383AFAED}" srcOrd="1" destOrd="0" presId="urn:microsoft.com/office/officeart/2005/8/layout/hierarchy4"/>
    <dgm:cxn modelId="{5524A5CF-D796-4735-A777-C440B0C2A192}" type="presParOf" srcId="{4296CB42-466B-4B75-BDE5-C3FEB4E54295}" destId="{2B1FB8EA-8A3F-425A-A50B-0B7AE0F3D9D1}" srcOrd="2" destOrd="0" presId="urn:microsoft.com/office/officeart/2005/8/layout/hierarchy4"/>
    <dgm:cxn modelId="{6FCD46DA-7A55-4B9E-9C1C-F71F4671B3E0}" type="presParOf" srcId="{2B1FB8EA-8A3F-425A-A50B-0B7AE0F3D9D1}" destId="{2FC79F46-925E-41F1-8A39-6A47FE9EFF0A}" srcOrd="0" destOrd="0" presId="urn:microsoft.com/office/officeart/2005/8/layout/hierarchy4"/>
    <dgm:cxn modelId="{94D22790-8AF8-4E4B-8BE8-416222BE235C}" type="presParOf" srcId="{2FC79F46-925E-41F1-8A39-6A47FE9EFF0A}" destId="{45846320-EA3D-433D-84B4-F5877179FBC1}" srcOrd="0" destOrd="0" presId="urn:microsoft.com/office/officeart/2005/8/layout/hierarchy4"/>
    <dgm:cxn modelId="{ED4B5A61-8521-4BF4-9E3B-7400B3B0B43D}" type="presParOf" srcId="{2FC79F46-925E-41F1-8A39-6A47FE9EFF0A}" destId="{C4A8BBAF-3694-4C66-AB4C-B89C80FD0BFB}"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0433807-9A1E-9843-8A0E-DF729A44DBAF}"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s-ES"/>
        </a:p>
      </dgm:t>
    </dgm:pt>
    <dgm:pt modelId="{8EDEE003-0D87-3743-A65C-EA93932E7ABE}">
      <dgm:prSet phldrT="[Texto]"/>
      <dgm:spPr/>
      <dgm:t>
        <a:bodyPr/>
        <a:lstStyle/>
        <a:p>
          <a:pPr algn="l"/>
          <a:r>
            <a:rPr lang="en-GB" dirty="0"/>
            <a:t>1. </a:t>
          </a:r>
          <a:r>
            <a:rPr lang="ro-RO" dirty="0"/>
            <a:t>Accesați această platformă direct, copiind sau scriind adresa URL https://speakup.wada-ama.org</a:t>
          </a:r>
        </a:p>
      </dgm:t>
    </dgm:pt>
    <dgm:pt modelId="{583E71BE-F0AB-FE41-A60A-92ECC8ACAE7D}" type="parTrans" cxnId="{6DA1C965-73AB-1246-8D14-475060F27C88}">
      <dgm:prSet/>
      <dgm:spPr/>
      <dgm:t>
        <a:bodyPr/>
        <a:lstStyle/>
        <a:p>
          <a:endParaRPr lang="es-ES"/>
        </a:p>
      </dgm:t>
    </dgm:pt>
    <dgm:pt modelId="{2662EA1F-3E2C-1940-9931-F3819A0C49A3}" type="sibTrans" cxnId="{6DA1C965-73AB-1246-8D14-475060F27C88}">
      <dgm:prSet/>
      <dgm:spPr/>
      <dgm:t>
        <a:bodyPr/>
        <a:lstStyle/>
        <a:p>
          <a:endParaRPr lang="es-ES"/>
        </a:p>
      </dgm:t>
    </dgm:pt>
    <dgm:pt modelId="{A31EE28E-3105-43F5-A044-B35BA7FF83FE}">
      <dgm:prSet phldrT="[Texto]"/>
      <dgm:spPr/>
      <dgm:t>
        <a:bodyPr/>
        <a:lstStyle/>
        <a:p>
          <a:pPr algn="l"/>
          <a:r>
            <a:rPr lang="ro-RO" noProof="0" dirty="0"/>
            <a:t>4.</a:t>
          </a:r>
          <a:r>
            <a:rPr lang="ro-RO" baseline="0" noProof="0" dirty="0"/>
            <a:t> Alegeți dacă doriți sau nu să vă lăsați datele personale. În caz contrat, trebuie să verificați, de asemenea, dacă datele dvs. personale nu apar în proprietățile (metadatele) fișierelor pe care le încărcați </a:t>
          </a:r>
          <a:endParaRPr lang="en-GB" noProof="0" dirty="0"/>
        </a:p>
      </dgm:t>
    </dgm:pt>
    <dgm:pt modelId="{BC42EB6D-8CC1-4DD1-B37F-8157694F61D7}" type="parTrans" cxnId="{DF87F65D-CD05-4F51-BAB2-8FE485EB0DE1}">
      <dgm:prSet/>
      <dgm:spPr/>
      <dgm:t>
        <a:bodyPr/>
        <a:lstStyle/>
        <a:p>
          <a:endParaRPr lang="es-ES"/>
        </a:p>
      </dgm:t>
    </dgm:pt>
    <dgm:pt modelId="{9A3C199F-3356-4548-9ADD-60A0BEBF3D7A}" type="sibTrans" cxnId="{DF87F65D-CD05-4F51-BAB2-8FE485EB0DE1}">
      <dgm:prSet/>
      <dgm:spPr/>
      <dgm:t>
        <a:bodyPr/>
        <a:lstStyle/>
        <a:p>
          <a:endParaRPr lang="es-ES"/>
        </a:p>
      </dgm:t>
    </dgm:pt>
    <dgm:pt modelId="{8D8C3CB4-1124-B84C-AA3B-F2994BE76300}">
      <dgm:prSet phldrT="[Texto]"/>
      <dgm:spPr/>
      <dgm:t>
        <a:bodyPr/>
        <a:lstStyle/>
        <a:p>
          <a:pPr algn="l"/>
          <a:r>
            <a:rPr lang="en-GB" dirty="0"/>
            <a:t>2. File your report from your personal computer.</a:t>
          </a:r>
          <a:endParaRPr lang="en-GB" noProof="0" dirty="0"/>
        </a:p>
      </dgm:t>
    </dgm:pt>
    <dgm:pt modelId="{D2CC8C86-C4A5-CA49-9245-1CD6DC3F274B}" type="sibTrans" cxnId="{1DFDFB77-6CC7-FE4C-91B7-D98A77A277C5}">
      <dgm:prSet/>
      <dgm:spPr/>
      <dgm:t>
        <a:bodyPr/>
        <a:lstStyle/>
        <a:p>
          <a:endParaRPr lang="es-ES"/>
        </a:p>
      </dgm:t>
    </dgm:pt>
    <dgm:pt modelId="{15CBAC67-613A-D34F-97F8-8FD6004C338B}" type="parTrans" cxnId="{1DFDFB77-6CC7-FE4C-91B7-D98A77A277C5}">
      <dgm:prSet/>
      <dgm:spPr/>
      <dgm:t>
        <a:bodyPr/>
        <a:lstStyle/>
        <a:p>
          <a:endParaRPr lang="es-ES"/>
        </a:p>
      </dgm:t>
    </dgm:pt>
    <dgm:pt modelId="{18B85538-6FE8-45FF-B227-E7D1F0828A2A}">
      <dgm:prSet phldrT="[Texto]"/>
      <dgm:spPr/>
      <dgm:t>
        <a:bodyPr/>
        <a:lstStyle/>
        <a:p>
          <a:pPr algn="l"/>
          <a:r>
            <a:rPr lang="en-GB" dirty="0"/>
            <a:t>3. </a:t>
          </a:r>
          <a:r>
            <a:rPr lang="ro-RO" dirty="0"/>
            <a:t>Nu utilizați un PC conectat la o rețea/intranet</a:t>
          </a:r>
          <a:r>
            <a:rPr lang="en-GB" dirty="0"/>
            <a:t>.</a:t>
          </a:r>
          <a:endParaRPr lang="en-GB" noProof="0" dirty="0"/>
        </a:p>
      </dgm:t>
    </dgm:pt>
    <dgm:pt modelId="{5CEC5553-2FEF-4CD2-BE82-58AD8D9B8A11}" type="sibTrans" cxnId="{3DE4F35B-F6F5-405B-AAE3-DBA34DE0E718}">
      <dgm:prSet/>
      <dgm:spPr/>
      <dgm:t>
        <a:bodyPr/>
        <a:lstStyle/>
        <a:p>
          <a:endParaRPr lang="es-ES"/>
        </a:p>
      </dgm:t>
    </dgm:pt>
    <dgm:pt modelId="{819EBFEC-D2AB-4B00-8E3C-E0A29EB0585C}" type="parTrans" cxnId="{3DE4F35B-F6F5-405B-AAE3-DBA34DE0E718}">
      <dgm:prSet/>
      <dgm:spPr/>
      <dgm:t>
        <a:bodyPr/>
        <a:lstStyle/>
        <a:p>
          <a:endParaRPr lang="es-ES"/>
        </a:p>
      </dgm:t>
    </dgm:pt>
    <dgm:pt modelId="{EC67E11B-8AAF-084A-89F2-64CC210F47BE}" type="pres">
      <dgm:prSet presAssocID="{C0433807-9A1E-9843-8A0E-DF729A44DBAF}" presName="Name0" presStyleCnt="0">
        <dgm:presLayoutVars>
          <dgm:chPref val="1"/>
          <dgm:dir/>
          <dgm:animOne val="branch"/>
          <dgm:animLvl val="lvl"/>
          <dgm:resizeHandles/>
        </dgm:presLayoutVars>
      </dgm:prSet>
      <dgm:spPr/>
    </dgm:pt>
    <dgm:pt modelId="{B80A22B1-FC1F-4E18-80F5-7309707A3DC1}" type="pres">
      <dgm:prSet presAssocID="{8EDEE003-0D87-3743-A65C-EA93932E7ABE}" presName="vertOne" presStyleCnt="0"/>
      <dgm:spPr/>
    </dgm:pt>
    <dgm:pt modelId="{9B6BCCE6-2778-4CFC-8D55-ED50A34C1344}" type="pres">
      <dgm:prSet presAssocID="{8EDEE003-0D87-3743-A65C-EA93932E7ABE}" presName="txOne" presStyleLbl="node0" presStyleIdx="0" presStyleCnt="1">
        <dgm:presLayoutVars>
          <dgm:chPref val="3"/>
        </dgm:presLayoutVars>
      </dgm:prSet>
      <dgm:spPr/>
    </dgm:pt>
    <dgm:pt modelId="{2F6FFB9E-3EAB-4C8A-B6D2-06EE2ACD4E94}" type="pres">
      <dgm:prSet presAssocID="{8EDEE003-0D87-3743-A65C-EA93932E7ABE}" presName="parTransOne" presStyleCnt="0"/>
      <dgm:spPr/>
    </dgm:pt>
    <dgm:pt modelId="{FBC66828-A757-4CA2-88D8-C7883F40416B}" type="pres">
      <dgm:prSet presAssocID="{8EDEE003-0D87-3743-A65C-EA93932E7ABE}" presName="horzOne" presStyleCnt="0"/>
      <dgm:spPr/>
    </dgm:pt>
    <dgm:pt modelId="{4296CB42-466B-4B75-BDE5-C3FEB4E54295}" type="pres">
      <dgm:prSet presAssocID="{8D8C3CB4-1124-B84C-AA3B-F2994BE76300}" presName="vertTwo" presStyleCnt="0"/>
      <dgm:spPr/>
    </dgm:pt>
    <dgm:pt modelId="{BBFC5E72-9FE8-435C-BF47-6CE0BDD1D9AD}" type="pres">
      <dgm:prSet presAssocID="{8D8C3CB4-1124-B84C-AA3B-F2994BE76300}" presName="txTwo" presStyleLbl="node2" presStyleIdx="0" presStyleCnt="1">
        <dgm:presLayoutVars>
          <dgm:chPref val="3"/>
        </dgm:presLayoutVars>
      </dgm:prSet>
      <dgm:spPr/>
    </dgm:pt>
    <dgm:pt modelId="{ABE2B0F9-0322-4D78-9100-ACBB383AFAED}" type="pres">
      <dgm:prSet presAssocID="{8D8C3CB4-1124-B84C-AA3B-F2994BE76300}" presName="parTransTwo" presStyleCnt="0"/>
      <dgm:spPr/>
    </dgm:pt>
    <dgm:pt modelId="{2B1FB8EA-8A3F-425A-A50B-0B7AE0F3D9D1}" type="pres">
      <dgm:prSet presAssocID="{8D8C3CB4-1124-B84C-AA3B-F2994BE76300}" presName="horzTwo" presStyleCnt="0"/>
      <dgm:spPr/>
    </dgm:pt>
    <dgm:pt modelId="{2FC79F46-925E-41F1-8A39-6A47FE9EFF0A}" type="pres">
      <dgm:prSet presAssocID="{18B85538-6FE8-45FF-B227-E7D1F0828A2A}" presName="vertThree" presStyleCnt="0"/>
      <dgm:spPr/>
    </dgm:pt>
    <dgm:pt modelId="{45846320-EA3D-433D-84B4-F5877179FBC1}" type="pres">
      <dgm:prSet presAssocID="{18B85538-6FE8-45FF-B227-E7D1F0828A2A}" presName="txThree" presStyleLbl="node3" presStyleIdx="0" presStyleCnt="1" custLinFactNeighborX="-272" custLinFactNeighborY="-29122">
        <dgm:presLayoutVars>
          <dgm:chPref val="3"/>
        </dgm:presLayoutVars>
      </dgm:prSet>
      <dgm:spPr/>
    </dgm:pt>
    <dgm:pt modelId="{78305253-4AC7-4603-BFD0-10575D61763B}" type="pres">
      <dgm:prSet presAssocID="{18B85538-6FE8-45FF-B227-E7D1F0828A2A}" presName="parTransThree" presStyleCnt="0"/>
      <dgm:spPr/>
    </dgm:pt>
    <dgm:pt modelId="{C4A8BBAF-3694-4C66-AB4C-B89C80FD0BFB}" type="pres">
      <dgm:prSet presAssocID="{18B85538-6FE8-45FF-B227-E7D1F0828A2A}" presName="horzThree" presStyleCnt="0"/>
      <dgm:spPr/>
    </dgm:pt>
    <dgm:pt modelId="{8071772D-B25A-4744-B11C-A09FC2915887}" type="pres">
      <dgm:prSet presAssocID="{A31EE28E-3105-43F5-A044-B35BA7FF83FE}" presName="vertFour" presStyleCnt="0">
        <dgm:presLayoutVars>
          <dgm:chPref val="3"/>
        </dgm:presLayoutVars>
      </dgm:prSet>
      <dgm:spPr/>
    </dgm:pt>
    <dgm:pt modelId="{158624B6-E5DF-42C4-8457-A854B038853C}" type="pres">
      <dgm:prSet presAssocID="{A31EE28E-3105-43F5-A044-B35BA7FF83FE}" presName="txFour" presStyleLbl="node4" presStyleIdx="0" presStyleCnt="1">
        <dgm:presLayoutVars>
          <dgm:chPref val="3"/>
        </dgm:presLayoutVars>
      </dgm:prSet>
      <dgm:spPr/>
    </dgm:pt>
    <dgm:pt modelId="{D23BF312-E33E-4577-B0A6-62E2F71C7180}" type="pres">
      <dgm:prSet presAssocID="{A31EE28E-3105-43F5-A044-B35BA7FF83FE}" presName="horzFour" presStyleCnt="0"/>
      <dgm:spPr/>
    </dgm:pt>
  </dgm:ptLst>
  <dgm:cxnLst>
    <dgm:cxn modelId="{478E663F-A473-4627-BE9F-3EBEDE49DD2B}" type="presOf" srcId="{8EDEE003-0D87-3743-A65C-EA93932E7ABE}" destId="{9B6BCCE6-2778-4CFC-8D55-ED50A34C1344}" srcOrd="0" destOrd="0" presId="urn:microsoft.com/office/officeart/2005/8/layout/hierarchy4"/>
    <dgm:cxn modelId="{52719B5B-5D66-4D48-B205-2B3153FD21C2}" type="presOf" srcId="{18B85538-6FE8-45FF-B227-E7D1F0828A2A}" destId="{45846320-EA3D-433D-84B4-F5877179FBC1}" srcOrd="0" destOrd="0" presId="urn:microsoft.com/office/officeart/2005/8/layout/hierarchy4"/>
    <dgm:cxn modelId="{3DE4F35B-F6F5-405B-AAE3-DBA34DE0E718}" srcId="{8D8C3CB4-1124-B84C-AA3B-F2994BE76300}" destId="{18B85538-6FE8-45FF-B227-E7D1F0828A2A}" srcOrd="0" destOrd="0" parTransId="{819EBFEC-D2AB-4B00-8E3C-E0A29EB0585C}" sibTransId="{5CEC5553-2FEF-4CD2-BE82-58AD8D9B8A11}"/>
    <dgm:cxn modelId="{DF87F65D-CD05-4F51-BAB2-8FE485EB0DE1}" srcId="{18B85538-6FE8-45FF-B227-E7D1F0828A2A}" destId="{A31EE28E-3105-43F5-A044-B35BA7FF83FE}" srcOrd="0" destOrd="0" parTransId="{BC42EB6D-8CC1-4DD1-B37F-8157694F61D7}" sibTransId="{9A3C199F-3356-4548-9ADD-60A0BEBF3D7A}"/>
    <dgm:cxn modelId="{6DA1C965-73AB-1246-8D14-475060F27C88}" srcId="{C0433807-9A1E-9843-8A0E-DF729A44DBAF}" destId="{8EDEE003-0D87-3743-A65C-EA93932E7ABE}" srcOrd="0" destOrd="0" parTransId="{583E71BE-F0AB-FE41-A60A-92ECC8ACAE7D}" sibTransId="{2662EA1F-3E2C-1940-9931-F3819A0C49A3}"/>
    <dgm:cxn modelId="{4E39D06A-E669-4ECC-A30E-8E104CFFE91F}" type="presOf" srcId="{A31EE28E-3105-43F5-A044-B35BA7FF83FE}" destId="{158624B6-E5DF-42C4-8457-A854B038853C}" srcOrd="0" destOrd="0" presId="urn:microsoft.com/office/officeart/2005/8/layout/hierarchy4"/>
    <dgm:cxn modelId="{BAD21C71-9D77-4650-89DD-BD9114840C98}" type="presOf" srcId="{C0433807-9A1E-9843-8A0E-DF729A44DBAF}" destId="{EC67E11B-8AAF-084A-89F2-64CC210F47BE}" srcOrd="0" destOrd="0" presId="urn:microsoft.com/office/officeart/2005/8/layout/hierarchy4"/>
    <dgm:cxn modelId="{1DFDFB77-6CC7-FE4C-91B7-D98A77A277C5}" srcId="{8EDEE003-0D87-3743-A65C-EA93932E7ABE}" destId="{8D8C3CB4-1124-B84C-AA3B-F2994BE76300}" srcOrd="0" destOrd="0" parTransId="{15CBAC67-613A-D34F-97F8-8FD6004C338B}" sibTransId="{D2CC8C86-C4A5-CA49-9245-1CD6DC3F274B}"/>
    <dgm:cxn modelId="{A87E69F0-F18E-4703-B299-7A26E9CED79C}" type="presOf" srcId="{8D8C3CB4-1124-B84C-AA3B-F2994BE76300}" destId="{BBFC5E72-9FE8-435C-BF47-6CE0BDD1D9AD}" srcOrd="0" destOrd="0" presId="urn:microsoft.com/office/officeart/2005/8/layout/hierarchy4"/>
    <dgm:cxn modelId="{6E84C143-7169-4082-8270-B41E97DADD6E}" type="presParOf" srcId="{EC67E11B-8AAF-084A-89F2-64CC210F47BE}" destId="{B80A22B1-FC1F-4E18-80F5-7309707A3DC1}" srcOrd="0" destOrd="0" presId="urn:microsoft.com/office/officeart/2005/8/layout/hierarchy4"/>
    <dgm:cxn modelId="{53BF42D1-76E2-4904-97EB-A24CCB7A0626}" type="presParOf" srcId="{B80A22B1-FC1F-4E18-80F5-7309707A3DC1}" destId="{9B6BCCE6-2778-4CFC-8D55-ED50A34C1344}" srcOrd="0" destOrd="0" presId="urn:microsoft.com/office/officeart/2005/8/layout/hierarchy4"/>
    <dgm:cxn modelId="{C187D1F7-6725-472E-B101-DF97A18BB620}" type="presParOf" srcId="{B80A22B1-FC1F-4E18-80F5-7309707A3DC1}" destId="{2F6FFB9E-3EAB-4C8A-B6D2-06EE2ACD4E94}" srcOrd="1" destOrd="0" presId="urn:microsoft.com/office/officeart/2005/8/layout/hierarchy4"/>
    <dgm:cxn modelId="{4E44F41E-0EC2-4918-8C78-73F544CACE7D}" type="presParOf" srcId="{B80A22B1-FC1F-4E18-80F5-7309707A3DC1}" destId="{FBC66828-A757-4CA2-88D8-C7883F40416B}" srcOrd="2" destOrd="0" presId="urn:microsoft.com/office/officeart/2005/8/layout/hierarchy4"/>
    <dgm:cxn modelId="{E6E01B35-F77B-4C96-A3E2-4ECA6143A225}" type="presParOf" srcId="{FBC66828-A757-4CA2-88D8-C7883F40416B}" destId="{4296CB42-466B-4B75-BDE5-C3FEB4E54295}" srcOrd="0" destOrd="0" presId="urn:microsoft.com/office/officeart/2005/8/layout/hierarchy4"/>
    <dgm:cxn modelId="{BBE6AE15-1FFC-4FA0-82BE-697DA5EF1E43}" type="presParOf" srcId="{4296CB42-466B-4B75-BDE5-C3FEB4E54295}" destId="{BBFC5E72-9FE8-435C-BF47-6CE0BDD1D9AD}" srcOrd="0" destOrd="0" presId="urn:microsoft.com/office/officeart/2005/8/layout/hierarchy4"/>
    <dgm:cxn modelId="{D4DD06E3-08C4-4579-B8EC-14F05E2662CA}" type="presParOf" srcId="{4296CB42-466B-4B75-BDE5-C3FEB4E54295}" destId="{ABE2B0F9-0322-4D78-9100-ACBB383AFAED}" srcOrd="1" destOrd="0" presId="urn:microsoft.com/office/officeart/2005/8/layout/hierarchy4"/>
    <dgm:cxn modelId="{5524A5CF-D796-4735-A777-C440B0C2A192}" type="presParOf" srcId="{4296CB42-466B-4B75-BDE5-C3FEB4E54295}" destId="{2B1FB8EA-8A3F-425A-A50B-0B7AE0F3D9D1}" srcOrd="2" destOrd="0" presId="urn:microsoft.com/office/officeart/2005/8/layout/hierarchy4"/>
    <dgm:cxn modelId="{6FCD46DA-7A55-4B9E-9C1C-F71F4671B3E0}" type="presParOf" srcId="{2B1FB8EA-8A3F-425A-A50B-0B7AE0F3D9D1}" destId="{2FC79F46-925E-41F1-8A39-6A47FE9EFF0A}" srcOrd="0" destOrd="0" presId="urn:microsoft.com/office/officeart/2005/8/layout/hierarchy4"/>
    <dgm:cxn modelId="{94D22790-8AF8-4E4B-8BE8-416222BE235C}" type="presParOf" srcId="{2FC79F46-925E-41F1-8A39-6A47FE9EFF0A}" destId="{45846320-EA3D-433D-84B4-F5877179FBC1}" srcOrd="0" destOrd="0" presId="urn:microsoft.com/office/officeart/2005/8/layout/hierarchy4"/>
    <dgm:cxn modelId="{C9188D00-E7CF-4F84-BF4A-601112B5C922}" type="presParOf" srcId="{2FC79F46-925E-41F1-8A39-6A47FE9EFF0A}" destId="{78305253-4AC7-4603-BFD0-10575D61763B}" srcOrd="1" destOrd="0" presId="urn:microsoft.com/office/officeart/2005/8/layout/hierarchy4"/>
    <dgm:cxn modelId="{ED4B5A61-8521-4BF4-9E3B-7400B3B0B43D}" type="presParOf" srcId="{2FC79F46-925E-41F1-8A39-6A47FE9EFF0A}" destId="{C4A8BBAF-3694-4C66-AB4C-B89C80FD0BFB}" srcOrd="2" destOrd="0" presId="urn:microsoft.com/office/officeart/2005/8/layout/hierarchy4"/>
    <dgm:cxn modelId="{35412A13-D6FE-4866-A176-4496EF010BD8}" type="presParOf" srcId="{C4A8BBAF-3694-4C66-AB4C-B89C80FD0BFB}" destId="{8071772D-B25A-4744-B11C-A09FC2915887}" srcOrd="0" destOrd="0" presId="urn:microsoft.com/office/officeart/2005/8/layout/hierarchy4"/>
    <dgm:cxn modelId="{1EB08FDA-4364-434C-9F08-604244AE5566}" type="presParOf" srcId="{8071772D-B25A-4744-B11C-A09FC2915887}" destId="{158624B6-E5DF-42C4-8457-A854B038853C}" srcOrd="0" destOrd="0" presId="urn:microsoft.com/office/officeart/2005/8/layout/hierarchy4"/>
    <dgm:cxn modelId="{68DAEDEA-D705-4189-B0B5-C23CED47585A}" type="presParOf" srcId="{8071772D-B25A-4744-B11C-A09FC2915887}" destId="{D23BF312-E33E-4577-B0A6-62E2F71C7180}"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0433807-9A1E-9843-8A0E-DF729A44DBAF}"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s-ES"/>
        </a:p>
      </dgm:t>
    </dgm:pt>
    <dgm:pt modelId="{8EDEE003-0D87-3743-A65C-EA93932E7ABE}">
      <dgm:prSet phldrT="[Texto]" custT="1"/>
      <dgm:spPr/>
      <dgm:t>
        <a:bodyPr/>
        <a:lstStyle/>
        <a:p>
          <a:r>
            <a:rPr lang="ro-RO" sz="2400" dirty="0"/>
            <a:t>Să li se ofere măsuri de protecție și recompense pentru denunțători.	</a:t>
          </a:r>
          <a:endParaRPr lang="en-GB" sz="2400" noProof="0" dirty="0"/>
        </a:p>
      </dgm:t>
    </dgm:pt>
    <dgm:pt modelId="{583E71BE-F0AB-FE41-A60A-92ECC8ACAE7D}" type="parTrans" cxnId="{6DA1C965-73AB-1246-8D14-475060F27C88}">
      <dgm:prSet/>
      <dgm:spPr/>
      <dgm:t>
        <a:bodyPr/>
        <a:lstStyle/>
        <a:p>
          <a:endParaRPr lang="es-ES"/>
        </a:p>
      </dgm:t>
    </dgm:pt>
    <dgm:pt modelId="{2662EA1F-3E2C-1940-9931-F3819A0C49A3}" type="sibTrans" cxnId="{6DA1C965-73AB-1246-8D14-475060F27C88}">
      <dgm:prSet/>
      <dgm:spPr/>
      <dgm:t>
        <a:bodyPr/>
        <a:lstStyle/>
        <a:p>
          <a:endParaRPr lang="es-ES"/>
        </a:p>
      </dgm:t>
    </dgm:pt>
    <dgm:pt modelId="{8D8C3CB4-1124-B84C-AA3B-F2994BE76300}">
      <dgm:prSet phldrT="[Texto]" custT="1"/>
      <dgm:spPr/>
      <dgm:t>
        <a:bodyPr/>
        <a:lstStyle/>
        <a:p>
          <a:r>
            <a:rPr lang="ro-RO" sz="2400" dirty="0"/>
            <a:t>Solicitarea consilierii din partea unui ofițer de investigație desemnat de agenție pentru orice preocupare în timpul procesului de investigație.</a:t>
          </a:r>
          <a:endParaRPr lang="en-GB" sz="2400" noProof="0" dirty="0"/>
        </a:p>
      </dgm:t>
    </dgm:pt>
    <dgm:pt modelId="{15CBAC67-613A-D34F-97F8-8FD6004C338B}" type="parTrans" cxnId="{1DFDFB77-6CC7-FE4C-91B7-D98A77A277C5}">
      <dgm:prSet/>
      <dgm:spPr/>
      <dgm:t>
        <a:bodyPr/>
        <a:lstStyle/>
        <a:p>
          <a:endParaRPr lang="es-ES"/>
        </a:p>
      </dgm:t>
    </dgm:pt>
    <dgm:pt modelId="{D2CC8C86-C4A5-CA49-9245-1CD6DC3F274B}" type="sibTrans" cxnId="{1DFDFB77-6CC7-FE4C-91B7-D98A77A277C5}">
      <dgm:prSet/>
      <dgm:spPr/>
      <dgm:t>
        <a:bodyPr/>
        <a:lstStyle/>
        <a:p>
          <a:endParaRPr lang="es-ES"/>
        </a:p>
      </dgm:t>
    </dgm:pt>
    <dgm:pt modelId="{18B85538-6FE8-45FF-B227-E7D1F0828A2A}">
      <dgm:prSet phldrT="[Texto]" custT="1"/>
      <dgm:spPr/>
      <dgm:t>
        <a:bodyPr/>
        <a:lstStyle/>
        <a:p>
          <a:r>
            <a:rPr lang="ro-RO" sz="2400" dirty="0"/>
            <a:t>Să primească actualizări cu privire la modul în care avansează investigația, de la caz la caz.</a:t>
          </a:r>
          <a:endParaRPr lang="en-GB" sz="2100" noProof="0" dirty="0"/>
        </a:p>
      </dgm:t>
    </dgm:pt>
    <dgm:pt modelId="{819EBFEC-D2AB-4B00-8E3C-E0A29EB0585C}" type="parTrans" cxnId="{3DE4F35B-F6F5-405B-AAE3-DBA34DE0E718}">
      <dgm:prSet/>
      <dgm:spPr/>
      <dgm:t>
        <a:bodyPr/>
        <a:lstStyle/>
        <a:p>
          <a:endParaRPr lang="es-ES"/>
        </a:p>
      </dgm:t>
    </dgm:pt>
    <dgm:pt modelId="{5CEC5553-2FEF-4CD2-BE82-58AD8D9B8A11}" type="sibTrans" cxnId="{3DE4F35B-F6F5-405B-AAE3-DBA34DE0E718}">
      <dgm:prSet/>
      <dgm:spPr/>
      <dgm:t>
        <a:bodyPr/>
        <a:lstStyle/>
        <a:p>
          <a:endParaRPr lang="es-ES"/>
        </a:p>
      </dgm:t>
    </dgm:pt>
    <dgm:pt modelId="{A31EE28E-3105-43F5-A044-B35BA7FF83FE}">
      <dgm:prSet phldrT="[Texto]" custT="1"/>
      <dgm:spPr/>
      <dgm:t>
        <a:bodyPr/>
        <a:lstStyle/>
        <a:p>
          <a:r>
            <a:rPr lang="ro-RO" sz="2200" dirty="0"/>
            <a:t>Să fie informat cu privire la concluziile legate de dezvăluirea unei presupuse abateri, atunci când agenția consideră că este cazul, dar nu înainte de încheierea investigației.</a:t>
          </a:r>
          <a:endParaRPr lang="en-GB" sz="2200" noProof="0" dirty="0"/>
        </a:p>
      </dgm:t>
    </dgm:pt>
    <dgm:pt modelId="{BC42EB6D-8CC1-4DD1-B37F-8157694F61D7}" type="parTrans" cxnId="{DF87F65D-CD05-4F51-BAB2-8FE485EB0DE1}">
      <dgm:prSet/>
      <dgm:spPr/>
      <dgm:t>
        <a:bodyPr/>
        <a:lstStyle/>
        <a:p>
          <a:endParaRPr lang="es-ES"/>
        </a:p>
      </dgm:t>
    </dgm:pt>
    <dgm:pt modelId="{9A3C199F-3356-4548-9ADD-60A0BEBF3D7A}" type="sibTrans" cxnId="{DF87F65D-CD05-4F51-BAB2-8FE485EB0DE1}">
      <dgm:prSet/>
      <dgm:spPr/>
      <dgm:t>
        <a:bodyPr/>
        <a:lstStyle/>
        <a:p>
          <a:endParaRPr lang="es-ES"/>
        </a:p>
      </dgm:t>
    </dgm:pt>
    <dgm:pt modelId="{E14BF450-DEE8-4D74-9068-800E6BA89134}">
      <dgm:prSet phldrT="[Texto]" custT="1"/>
      <dgm:spPr/>
      <dgm:t>
        <a:bodyPr/>
        <a:lstStyle/>
        <a:p>
          <a:r>
            <a:rPr lang="ro-RO" sz="2000" dirty="0"/>
            <a:t>Să fie informat în timp util, cu privire la modul în care agenția intenționează să dea publicității natura și modul în care a fost tratată dezvăluirea presupusei conduite necorespunzătoare, după încheierea investigației și presupusa sancționare a sportivului.</a:t>
          </a:r>
          <a:endParaRPr lang="en-GB" sz="2000" noProof="0" dirty="0"/>
        </a:p>
      </dgm:t>
    </dgm:pt>
    <dgm:pt modelId="{F6736E17-2529-4069-9C91-ED61FFE42B82}" type="parTrans" cxnId="{E9AD6E56-D353-4953-BA7B-4FB868DEFC40}">
      <dgm:prSet/>
      <dgm:spPr/>
      <dgm:t>
        <a:bodyPr/>
        <a:lstStyle/>
        <a:p>
          <a:endParaRPr lang="es-ES"/>
        </a:p>
      </dgm:t>
    </dgm:pt>
    <dgm:pt modelId="{D8A83E91-8CF1-489E-972E-ADB43F1664F2}" type="sibTrans" cxnId="{E9AD6E56-D353-4953-BA7B-4FB868DEFC40}">
      <dgm:prSet/>
      <dgm:spPr/>
      <dgm:t>
        <a:bodyPr/>
        <a:lstStyle/>
        <a:p>
          <a:endParaRPr lang="es-ES"/>
        </a:p>
      </dgm:t>
    </dgm:pt>
    <dgm:pt modelId="{EC67E11B-8AAF-084A-89F2-64CC210F47BE}" type="pres">
      <dgm:prSet presAssocID="{C0433807-9A1E-9843-8A0E-DF729A44DBAF}" presName="Name0" presStyleCnt="0">
        <dgm:presLayoutVars>
          <dgm:chPref val="1"/>
          <dgm:dir/>
          <dgm:animOne val="branch"/>
          <dgm:animLvl val="lvl"/>
          <dgm:resizeHandles/>
        </dgm:presLayoutVars>
      </dgm:prSet>
      <dgm:spPr/>
    </dgm:pt>
    <dgm:pt modelId="{B80A22B1-FC1F-4E18-80F5-7309707A3DC1}" type="pres">
      <dgm:prSet presAssocID="{8EDEE003-0D87-3743-A65C-EA93932E7ABE}" presName="vertOne" presStyleCnt="0"/>
      <dgm:spPr/>
    </dgm:pt>
    <dgm:pt modelId="{9B6BCCE6-2778-4CFC-8D55-ED50A34C1344}" type="pres">
      <dgm:prSet presAssocID="{8EDEE003-0D87-3743-A65C-EA93932E7ABE}" presName="txOne" presStyleLbl="node0" presStyleIdx="0" presStyleCnt="1">
        <dgm:presLayoutVars>
          <dgm:chPref val="3"/>
        </dgm:presLayoutVars>
      </dgm:prSet>
      <dgm:spPr/>
    </dgm:pt>
    <dgm:pt modelId="{BB177F54-0DBF-9B4D-B90E-6680CC1E997E}" type="pres">
      <dgm:prSet presAssocID="{8EDEE003-0D87-3743-A65C-EA93932E7ABE}" presName="parTransOne" presStyleCnt="0"/>
      <dgm:spPr/>
    </dgm:pt>
    <dgm:pt modelId="{FBC66828-A757-4CA2-88D8-C7883F40416B}" type="pres">
      <dgm:prSet presAssocID="{8EDEE003-0D87-3743-A65C-EA93932E7ABE}" presName="horzOne" presStyleCnt="0"/>
      <dgm:spPr/>
    </dgm:pt>
    <dgm:pt modelId="{69B612ED-FA22-F048-970F-EB3C73C276F9}" type="pres">
      <dgm:prSet presAssocID="{8D8C3CB4-1124-B84C-AA3B-F2994BE76300}" presName="vertTwo" presStyleCnt="0"/>
      <dgm:spPr/>
    </dgm:pt>
    <dgm:pt modelId="{B8DCEFB8-D8E6-8347-A700-F7B75184DDDA}" type="pres">
      <dgm:prSet presAssocID="{8D8C3CB4-1124-B84C-AA3B-F2994BE76300}" presName="txTwo" presStyleLbl="node2" presStyleIdx="0" presStyleCnt="1">
        <dgm:presLayoutVars>
          <dgm:chPref val="3"/>
        </dgm:presLayoutVars>
      </dgm:prSet>
      <dgm:spPr/>
    </dgm:pt>
    <dgm:pt modelId="{4EED331C-F598-1F49-A15A-1B02DC88223B}" type="pres">
      <dgm:prSet presAssocID="{8D8C3CB4-1124-B84C-AA3B-F2994BE76300}" presName="parTransTwo" presStyleCnt="0"/>
      <dgm:spPr/>
    </dgm:pt>
    <dgm:pt modelId="{F56180D7-F0D6-8E4D-B0CF-FF04856EAE8D}" type="pres">
      <dgm:prSet presAssocID="{8D8C3CB4-1124-B84C-AA3B-F2994BE76300}" presName="horzTwo" presStyleCnt="0"/>
      <dgm:spPr/>
    </dgm:pt>
    <dgm:pt modelId="{7993527D-E925-484F-AF04-DE9090E40284}" type="pres">
      <dgm:prSet presAssocID="{18B85538-6FE8-45FF-B227-E7D1F0828A2A}" presName="vertThree" presStyleCnt="0"/>
      <dgm:spPr/>
    </dgm:pt>
    <dgm:pt modelId="{AA40609F-5B22-0E47-89E0-428954DC706C}" type="pres">
      <dgm:prSet presAssocID="{18B85538-6FE8-45FF-B227-E7D1F0828A2A}" presName="txThree" presStyleLbl="node3" presStyleIdx="0" presStyleCnt="1">
        <dgm:presLayoutVars>
          <dgm:chPref val="3"/>
        </dgm:presLayoutVars>
      </dgm:prSet>
      <dgm:spPr/>
    </dgm:pt>
    <dgm:pt modelId="{C20521F9-C75B-3E46-AFE4-5724669966AE}" type="pres">
      <dgm:prSet presAssocID="{18B85538-6FE8-45FF-B227-E7D1F0828A2A}" presName="parTransThree" presStyleCnt="0"/>
      <dgm:spPr/>
    </dgm:pt>
    <dgm:pt modelId="{2C2EA218-625D-644A-AC56-AEF34343F890}" type="pres">
      <dgm:prSet presAssocID="{18B85538-6FE8-45FF-B227-E7D1F0828A2A}" presName="horzThree" presStyleCnt="0"/>
      <dgm:spPr/>
    </dgm:pt>
    <dgm:pt modelId="{2342A535-F7E9-2A49-AA1E-3954AF0DC97B}" type="pres">
      <dgm:prSet presAssocID="{A31EE28E-3105-43F5-A044-B35BA7FF83FE}" presName="vertFour" presStyleCnt="0">
        <dgm:presLayoutVars>
          <dgm:chPref val="3"/>
        </dgm:presLayoutVars>
      </dgm:prSet>
      <dgm:spPr/>
    </dgm:pt>
    <dgm:pt modelId="{89A957F4-475F-0A45-9C38-8589376B83E1}" type="pres">
      <dgm:prSet presAssocID="{A31EE28E-3105-43F5-A044-B35BA7FF83FE}" presName="txFour" presStyleLbl="node4" presStyleIdx="0" presStyleCnt="2">
        <dgm:presLayoutVars>
          <dgm:chPref val="3"/>
        </dgm:presLayoutVars>
      </dgm:prSet>
      <dgm:spPr/>
    </dgm:pt>
    <dgm:pt modelId="{E61D0D7C-7924-AE4E-A990-318BDF251526}" type="pres">
      <dgm:prSet presAssocID="{A31EE28E-3105-43F5-A044-B35BA7FF83FE}" presName="parTransFour" presStyleCnt="0"/>
      <dgm:spPr/>
    </dgm:pt>
    <dgm:pt modelId="{37D2BB92-F1C5-D74D-9DD3-9B702071FC21}" type="pres">
      <dgm:prSet presAssocID="{A31EE28E-3105-43F5-A044-B35BA7FF83FE}" presName="horzFour" presStyleCnt="0"/>
      <dgm:spPr/>
    </dgm:pt>
    <dgm:pt modelId="{1C048784-33FA-E94E-93E5-D0015608CF66}" type="pres">
      <dgm:prSet presAssocID="{E14BF450-DEE8-4D74-9068-800E6BA89134}" presName="vertFour" presStyleCnt="0">
        <dgm:presLayoutVars>
          <dgm:chPref val="3"/>
        </dgm:presLayoutVars>
      </dgm:prSet>
      <dgm:spPr/>
    </dgm:pt>
    <dgm:pt modelId="{2D1C69D1-D4CB-4645-99DF-105CE6D9F071}" type="pres">
      <dgm:prSet presAssocID="{E14BF450-DEE8-4D74-9068-800E6BA89134}" presName="txFour" presStyleLbl="node4" presStyleIdx="1" presStyleCnt="2">
        <dgm:presLayoutVars>
          <dgm:chPref val="3"/>
        </dgm:presLayoutVars>
      </dgm:prSet>
      <dgm:spPr/>
    </dgm:pt>
    <dgm:pt modelId="{1C8C867C-FBCC-B042-9269-859333497CDE}" type="pres">
      <dgm:prSet presAssocID="{E14BF450-DEE8-4D74-9068-800E6BA89134}" presName="horzFour" presStyleCnt="0"/>
      <dgm:spPr/>
    </dgm:pt>
  </dgm:ptLst>
  <dgm:cxnLst>
    <dgm:cxn modelId="{AE16503F-F3DC-2C46-B981-86560DB48E1E}" type="presOf" srcId="{A31EE28E-3105-43F5-A044-B35BA7FF83FE}" destId="{89A957F4-475F-0A45-9C38-8589376B83E1}" srcOrd="0" destOrd="0" presId="urn:microsoft.com/office/officeart/2005/8/layout/hierarchy4"/>
    <dgm:cxn modelId="{3DE4F35B-F6F5-405B-AAE3-DBA34DE0E718}" srcId="{8D8C3CB4-1124-B84C-AA3B-F2994BE76300}" destId="{18B85538-6FE8-45FF-B227-E7D1F0828A2A}" srcOrd="0" destOrd="0" parTransId="{819EBFEC-D2AB-4B00-8E3C-E0A29EB0585C}" sibTransId="{5CEC5553-2FEF-4CD2-BE82-58AD8D9B8A11}"/>
    <dgm:cxn modelId="{DF87F65D-CD05-4F51-BAB2-8FE485EB0DE1}" srcId="{18B85538-6FE8-45FF-B227-E7D1F0828A2A}" destId="{A31EE28E-3105-43F5-A044-B35BA7FF83FE}" srcOrd="0" destOrd="0" parTransId="{BC42EB6D-8CC1-4DD1-B37F-8157694F61D7}" sibTransId="{9A3C199F-3356-4548-9ADD-60A0BEBF3D7A}"/>
    <dgm:cxn modelId="{6DA1C965-73AB-1246-8D14-475060F27C88}" srcId="{C0433807-9A1E-9843-8A0E-DF729A44DBAF}" destId="{8EDEE003-0D87-3743-A65C-EA93932E7ABE}" srcOrd="0" destOrd="0" parTransId="{583E71BE-F0AB-FE41-A60A-92ECC8ACAE7D}" sibTransId="{2662EA1F-3E2C-1940-9931-F3819A0C49A3}"/>
    <dgm:cxn modelId="{BEEB0E68-FF40-4BEC-B907-9424975FBEFA}" type="presOf" srcId="{C0433807-9A1E-9843-8A0E-DF729A44DBAF}" destId="{EC67E11B-8AAF-084A-89F2-64CC210F47BE}" srcOrd="0" destOrd="0" presId="urn:microsoft.com/office/officeart/2005/8/layout/hierarchy4"/>
    <dgm:cxn modelId="{A124694C-3C56-5E47-9771-A265D76BA83F}" type="presOf" srcId="{18B85538-6FE8-45FF-B227-E7D1F0828A2A}" destId="{AA40609F-5B22-0E47-89E0-428954DC706C}" srcOrd="0" destOrd="0" presId="urn:microsoft.com/office/officeart/2005/8/layout/hierarchy4"/>
    <dgm:cxn modelId="{E9AD6E56-D353-4953-BA7B-4FB868DEFC40}" srcId="{A31EE28E-3105-43F5-A044-B35BA7FF83FE}" destId="{E14BF450-DEE8-4D74-9068-800E6BA89134}" srcOrd="0" destOrd="0" parTransId="{F6736E17-2529-4069-9C91-ED61FFE42B82}" sibTransId="{D8A83E91-8CF1-489E-972E-ADB43F1664F2}"/>
    <dgm:cxn modelId="{1DFDFB77-6CC7-FE4C-91B7-D98A77A277C5}" srcId="{8EDEE003-0D87-3743-A65C-EA93932E7ABE}" destId="{8D8C3CB4-1124-B84C-AA3B-F2994BE76300}" srcOrd="0" destOrd="0" parTransId="{15CBAC67-613A-D34F-97F8-8FD6004C338B}" sibTransId="{D2CC8C86-C4A5-CA49-9245-1CD6DC3F274B}"/>
    <dgm:cxn modelId="{372811B5-3D54-AD4B-8D2E-A6AEB319566D}" type="presOf" srcId="{8D8C3CB4-1124-B84C-AA3B-F2994BE76300}" destId="{B8DCEFB8-D8E6-8347-A700-F7B75184DDDA}" srcOrd="0" destOrd="0" presId="urn:microsoft.com/office/officeart/2005/8/layout/hierarchy4"/>
    <dgm:cxn modelId="{B66402F3-BD46-5C46-9E3B-E412E92B6924}" type="presOf" srcId="{E14BF450-DEE8-4D74-9068-800E6BA89134}" destId="{2D1C69D1-D4CB-4645-99DF-105CE6D9F071}" srcOrd="0" destOrd="0" presId="urn:microsoft.com/office/officeart/2005/8/layout/hierarchy4"/>
    <dgm:cxn modelId="{34DB94FE-ED6E-4A71-A05F-72F4AB51798F}" type="presOf" srcId="{8EDEE003-0D87-3743-A65C-EA93932E7ABE}" destId="{9B6BCCE6-2778-4CFC-8D55-ED50A34C1344}" srcOrd="0" destOrd="0" presId="urn:microsoft.com/office/officeart/2005/8/layout/hierarchy4"/>
    <dgm:cxn modelId="{5ABCEFFB-C846-473B-A751-1DD1E9FB41B5}" type="presParOf" srcId="{EC67E11B-8AAF-084A-89F2-64CC210F47BE}" destId="{B80A22B1-FC1F-4E18-80F5-7309707A3DC1}" srcOrd="0" destOrd="0" presId="urn:microsoft.com/office/officeart/2005/8/layout/hierarchy4"/>
    <dgm:cxn modelId="{ADFBD2E0-0966-4192-932D-D0D13918CAA6}" type="presParOf" srcId="{B80A22B1-FC1F-4E18-80F5-7309707A3DC1}" destId="{9B6BCCE6-2778-4CFC-8D55-ED50A34C1344}" srcOrd="0" destOrd="0" presId="urn:microsoft.com/office/officeart/2005/8/layout/hierarchy4"/>
    <dgm:cxn modelId="{6ED6C01F-0BE7-594E-B57C-9D99F09D59B3}" type="presParOf" srcId="{B80A22B1-FC1F-4E18-80F5-7309707A3DC1}" destId="{BB177F54-0DBF-9B4D-B90E-6680CC1E997E}" srcOrd="1" destOrd="0" presId="urn:microsoft.com/office/officeart/2005/8/layout/hierarchy4"/>
    <dgm:cxn modelId="{CC1B2858-75EF-4796-8185-53ED69B4313B}" type="presParOf" srcId="{B80A22B1-FC1F-4E18-80F5-7309707A3DC1}" destId="{FBC66828-A757-4CA2-88D8-C7883F40416B}" srcOrd="2" destOrd="0" presId="urn:microsoft.com/office/officeart/2005/8/layout/hierarchy4"/>
    <dgm:cxn modelId="{D54AC418-88EC-9B40-87DE-35EA8893A858}" type="presParOf" srcId="{FBC66828-A757-4CA2-88D8-C7883F40416B}" destId="{69B612ED-FA22-F048-970F-EB3C73C276F9}" srcOrd="0" destOrd="0" presId="urn:microsoft.com/office/officeart/2005/8/layout/hierarchy4"/>
    <dgm:cxn modelId="{C034D630-8F91-284D-A59D-7BC9B1B2016D}" type="presParOf" srcId="{69B612ED-FA22-F048-970F-EB3C73C276F9}" destId="{B8DCEFB8-D8E6-8347-A700-F7B75184DDDA}" srcOrd="0" destOrd="0" presId="urn:microsoft.com/office/officeart/2005/8/layout/hierarchy4"/>
    <dgm:cxn modelId="{430E4851-DBCE-A249-8CED-BC8FE323867B}" type="presParOf" srcId="{69B612ED-FA22-F048-970F-EB3C73C276F9}" destId="{4EED331C-F598-1F49-A15A-1B02DC88223B}" srcOrd="1" destOrd="0" presId="urn:microsoft.com/office/officeart/2005/8/layout/hierarchy4"/>
    <dgm:cxn modelId="{3F6FDF47-EAFC-EE45-A0FF-A437EDA9BA95}" type="presParOf" srcId="{69B612ED-FA22-F048-970F-EB3C73C276F9}" destId="{F56180D7-F0D6-8E4D-B0CF-FF04856EAE8D}" srcOrd="2" destOrd="0" presId="urn:microsoft.com/office/officeart/2005/8/layout/hierarchy4"/>
    <dgm:cxn modelId="{F8EFF94F-A457-0947-8813-8F5C36B11E05}" type="presParOf" srcId="{F56180D7-F0D6-8E4D-B0CF-FF04856EAE8D}" destId="{7993527D-E925-484F-AF04-DE9090E40284}" srcOrd="0" destOrd="0" presId="urn:microsoft.com/office/officeart/2005/8/layout/hierarchy4"/>
    <dgm:cxn modelId="{4FA70743-EE5E-5941-8559-A785252B31F6}" type="presParOf" srcId="{7993527D-E925-484F-AF04-DE9090E40284}" destId="{AA40609F-5B22-0E47-89E0-428954DC706C}" srcOrd="0" destOrd="0" presId="urn:microsoft.com/office/officeart/2005/8/layout/hierarchy4"/>
    <dgm:cxn modelId="{0B8B38CE-BE7A-D441-AC6A-95EA44BBFACF}" type="presParOf" srcId="{7993527D-E925-484F-AF04-DE9090E40284}" destId="{C20521F9-C75B-3E46-AFE4-5724669966AE}" srcOrd="1" destOrd="0" presId="urn:microsoft.com/office/officeart/2005/8/layout/hierarchy4"/>
    <dgm:cxn modelId="{1030C072-E0A5-F141-A63D-8BF04E8301E8}" type="presParOf" srcId="{7993527D-E925-484F-AF04-DE9090E40284}" destId="{2C2EA218-625D-644A-AC56-AEF34343F890}" srcOrd="2" destOrd="0" presId="urn:microsoft.com/office/officeart/2005/8/layout/hierarchy4"/>
    <dgm:cxn modelId="{D5E7AE53-9139-9046-B3C6-252E1A39D47D}" type="presParOf" srcId="{2C2EA218-625D-644A-AC56-AEF34343F890}" destId="{2342A535-F7E9-2A49-AA1E-3954AF0DC97B}" srcOrd="0" destOrd="0" presId="urn:microsoft.com/office/officeart/2005/8/layout/hierarchy4"/>
    <dgm:cxn modelId="{D5A1E2D5-83AD-F64E-A9F7-3E5CF66F79FF}" type="presParOf" srcId="{2342A535-F7E9-2A49-AA1E-3954AF0DC97B}" destId="{89A957F4-475F-0A45-9C38-8589376B83E1}" srcOrd="0" destOrd="0" presId="urn:microsoft.com/office/officeart/2005/8/layout/hierarchy4"/>
    <dgm:cxn modelId="{4DB3B68B-7F64-2D4C-8CD3-FC647AA7237A}" type="presParOf" srcId="{2342A535-F7E9-2A49-AA1E-3954AF0DC97B}" destId="{E61D0D7C-7924-AE4E-A990-318BDF251526}" srcOrd="1" destOrd="0" presId="urn:microsoft.com/office/officeart/2005/8/layout/hierarchy4"/>
    <dgm:cxn modelId="{0771D12E-1672-D149-9491-276DEC40F196}" type="presParOf" srcId="{2342A535-F7E9-2A49-AA1E-3954AF0DC97B}" destId="{37D2BB92-F1C5-D74D-9DD3-9B702071FC21}" srcOrd="2" destOrd="0" presId="urn:microsoft.com/office/officeart/2005/8/layout/hierarchy4"/>
    <dgm:cxn modelId="{D2A67D23-F0C5-FC46-BEC0-F79F93839683}" type="presParOf" srcId="{37D2BB92-F1C5-D74D-9DD3-9B702071FC21}" destId="{1C048784-33FA-E94E-93E5-D0015608CF66}" srcOrd="0" destOrd="0" presId="urn:microsoft.com/office/officeart/2005/8/layout/hierarchy4"/>
    <dgm:cxn modelId="{64198279-B17A-5D4C-A784-B90BC79927D9}" type="presParOf" srcId="{1C048784-33FA-E94E-93E5-D0015608CF66}" destId="{2D1C69D1-D4CB-4645-99DF-105CE6D9F071}" srcOrd="0" destOrd="0" presId="urn:microsoft.com/office/officeart/2005/8/layout/hierarchy4"/>
    <dgm:cxn modelId="{0EA5CD47-8DED-AE4A-A61A-ABDCEFA31CC3}" type="presParOf" srcId="{1C048784-33FA-E94E-93E5-D0015608CF66}" destId="{1C8C867C-FBCC-B042-9269-859333497CDE}"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0433807-9A1E-9843-8A0E-DF729A44DBAF}"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s-ES"/>
        </a:p>
      </dgm:t>
    </dgm:pt>
    <dgm:pt modelId="{8EDEE003-0D87-3743-A65C-EA93932E7ABE}">
      <dgm:prSet phldrT="[Texto]"/>
      <dgm:spPr/>
      <dgm:t>
        <a:bodyPr/>
        <a:lstStyle/>
        <a:p>
          <a:r>
            <a:rPr lang="ro-RO" noProof="0" dirty="0"/>
            <a:t>Oferirea oricărei informații importante</a:t>
          </a:r>
          <a:endParaRPr lang="en-GB" noProof="0" dirty="0"/>
        </a:p>
      </dgm:t>
    </dgm:pt>
    <dgm:pt modelId="{583E71BE-F0AB-FE41-A60A-92ECC8ACAE7D}" type="parTrans" cxnId="{6DA1C965-73AB-1246-8D14-475060F27C88}">
      <dgm:prSet/>
      <dgm:spPr/>
      <dgm:t>
        <a:bodyPr/>
        <a:lstStyle/>
        <a:p>
          <a:endParaRPr lang="es-ES"/>
        </a:p>
      </dgm:t>
    </dgm:pt>
    <dgm:pt modelId="{2662EA1F-3E2C-1940-9931-F3819A0C49A3}" type="sibTrans" cxnId="{6DA1C965-73AB-1246-8D14-475060F27C88}">
      <dgm:prSet/>
      <dgm:spPr/>
      <dgm:t>
        <a:bodyPr/>
        <a:lstStyle/>
        <a:p>
          <a:endParaRPr lang="es-ES"/>
        </a:p>
      </dgm:t>
    </dgm:pt>
    <dgm:pt modelId="{8D8C3CB4-1124-B84C-AA3B-F2994BE76300}">
      <dgm:prSet phldrT="[Texto]"/>
      <dgm:spPr/>
      <dgm:t>
        <a:bodyPr/>
        <a:lstStyle/>
        <a:p>
          <a:r>
            <a:rPr lang="ro-RO" noProof="0" dirty="0"/>
            <a:t>Dreptul la confidențialitate</a:t>
          </a:r>
          <a:endParaRPr lang="en-GB" noProof="0" dirty="0"/>
        </a:p>
      </dgm:t>
    </dgm:pt>
    <dgm:pt modelId="{15CBAC67-613A-D34F-97F8-8FD6004C338B}" type="parTrans" cxnId="{1DFDFB77-6CC7-FE4C-91B7-D98A77A277C5}">
      <dgm:prSet/>
      <dgm:spPr/>
      <dgm:t>
        <a:bodyPr/>
        <a:lstStyle/>
        <a:p>
          <a:endParaRPr lang="es-ES"/>
        </a:p>
      </dgm:t>
    </dgm:pt>
    <dgm:pt modelId="{D2CC8C86-C4A5-CA49-9245-1CD6DC3F274B}" type="sibTrans" cxnId="{1DFDFB77-6CC7-FE4C-91B7-D98A77A277C5}">
      <dgm:prSet/>
      <dgm:spPr/>
      <dgm:t>
        <a:bodyPr/>
        <a:lstStyle/>
        <a:p>
          <a:endParaRPr lang="es-ES"/>
        </a:p>
      </dgm:t>
    </dgm:pt>
    <dgm:pt modelId="{18B85538-6FE8-45FF-B227-E7D1F0828A2A}">
      <dgm:prSet phldrT="[Texto]"/>
      <dgm:spPr/>
      <dgm:t>
        <a:bodyPr/>
        <a:lstStyle/>
        <a:p>
          <a:r>
            <a:rPr lang="ro-RO" noProof="0" dirty="0"/>
            <a:t>Raportarea prin intermediul canalelor sigure</a:t>
          </a:r>
          <a:endParaRPr lang="en-GB" noProof="0" dirty="0"/>
        </a:p>
      </dgm:t>
    </dgm:pt>
    <dgm:pt modelId="{819EBFEC-D2AB-4B00-8E3C-E0A29EB0585C}" type="parTrans" cxnId="{3DE4F35B-F6F5-405B-AAE3-DBA34DE0E718}">
      <dgm:prSet/>
      <dgm:spPr/>
      <dgm:t>
        <a:bodyPr/>
        <a:lstStyle/>
        <a:p>
          <a:endParaRPr lang="es-ES"/>
        </a:p>
      </dgm:t>
    </dgm:pt>
    <dgm:pt modelId="{5CEC5553-2FEF-4CD2-BE82-58AD8D9B8A11}" type="sibTrans" cxnId="{3DE4F35B-F6F5-405B-AAE3-DBA34DE0E718}">
      <dgm:prSet/>
      <dgm:spPr/>
      <dgm:t>
        <a:bodyPr/>
        <a:lstStyle/>
        <a:p>
          <a:endParaRPr lang="es-ES"/>
        </a:p>
      </dgm:t>
    </dgm:pt>
    <dgm:pt modelId="{A31EE28E-3105-43F5-A044-B35BA7FF83FE}">
      <dgm:prSet phldrT="[Texto]"/>
      <dgm:spPr/>
      <dgm:t>
        <a:bodyPr/>
        <a:lstStyle/>
        <a:p>
          <a:r>
            <a:rPr lang="ro-RO" noProof="0" dirty="0"/>
            <a:t>Să fie informați cu privire la procedurile ce vor urma</a:t>
          </a:r>
          <a:endParaRPr lang="en-GB" noProof="0" dirty="0"/>
        </a:p>
      </dgm:t>
    </dgm:pt>
    <dgm:pt modelId="{BC42EB6D-8CC1-4DD1-B37F-8157694F61D7}" type="parTrans" cxnId="{DF87F65D-CD05-4F51-BAB2-8FE485EB0DE1}">
      <dgm:prSet/>
      <dgm:spPr/>
      <dgm:t>
        <a:bodyPr/>
        <a:lstStyle/>
        <a:p>
          <a:endParaRPr lang="es-ES"/>
        </a:p>
      </dgm:t>
    </dgm:pt>
    <dgm:pt modelId="{9A3C199F-3356-4548-9ADD-60A0BEBF3D7A}" type="sibTrans" cxnId="{DF87F65D-CD05-4F51-BAB2-8FE485EB0DE1}">
      <dgm:prSet/>
      <dgm:spPr/>
      <dgm:t>
        <a:bodyPr/>
        <a:lstStyle/>
        <a:p>
          <a:endParaRPr lang="es-ES"/>
        </a:p>
      </dgm:t>
    </dgm:pt>
    <dgm:pt modelId="{27EBA3EA-AE13-448D-97F0-AC1148C43ED2}">
      <dgm:prSet phldrT="[Texto]"/>
      <dgm:spPr/>
      <dgm:t>
        <a:bodyPr/>
        <a:lstStyle/>
        <a:p>
          <a:r>
            <a:rPr lang="ro-RO" noProof="0" dirty="0"/>
            <a:t>Dreptul de a renunța la raportare sau divulgare</a:t>
          </a:r>
          <a:endParaRPr lang="en-GB" noProof="0" dirty="0"/>
        </a:p>
      </dgm:t>
    </dgm:pt>
    <dgm:pt modelId="{1FA7B77C-2D7B-4D73-8FBE-90CB741B6EC8}" type="parTrans" cxnId="{E89E72DB-E899-49A9-BAF4-3C8D46F79B10}">
      <dgm:prSet/>
      <dgm:spPr/>
      <dgm:t>
        <a:bodyPr/>
        <a:lstStyle/>
        <a:p>
          <a:endParaRPr lang="es-ES"/>
        </a:p>
      </dgm:t>
    </dgm:pt>
    <dgm:pt modelId="{05C126D0-1CF1-449F-B408-A66309D8BA79}" type="sibTrans" cxnId="{E89E72DB-E899-49A9-BAF4-3C8D46F79B10}">
      <dgm:prSet/>
      <dgm:spPr/>
      <dgm:t>
        <a:bodyPr/>
        <a:lstStyle/>
        <a:p>
          <a:endParaRPr lang="es-ES"/>
        </a:p>
      </dgm:t>
    </dgm:pt>
    <dgm:pt modelId="{E14BF450-DEE8-4D74-9068-800E6BA89134}">
      <dgm:prSet phldrT="[Texto]"/>
      <dgm:spPr/>
      <dgm:t>
        <a:bodyPr/>
        <a:lstStyle/>
        <a:p>
          <a:r>
            <a:rPr lang="ro-RO" noProof="0" dirty="0"/>
            <a:t>Să fie informați, în cazul dezvăluirii informațiilor către o terță parte</a:t>
          </a:r>
          <a:endParaRPr lang="en-GB" noProof="0" dirty="0"/>
        </a:p>
      </dgm:t>
    </dgm:pt>
    <dgm:pt modelId="{D8A83E91-8CF1-489E-972E-ADB43F1664F2}" type="sibTrans" cxnId="{E9AD6E56-D353-4953-BA7B-4FB868DEFC40}">
      <dgm:prSet/>
      <dgm:spPr/>
      <dgm:t>
        <a:bodyPr/>
        <a:lstStyle/>
        <a:p>
          <a:endParaRPr lang="es-ES"/>
        </a:p>
      </dgm:t>
    </dgm:pt>
    <dgm:pt modelId="{F6736E17-2529-4069-9C91-ED61FFE42B82}" type="parTrans" cxnId="{E9AD6E56-D353-4953-BA7B-4FB868DEFC40}">
      <dgm:prSet/>
      <dgm:spPr/>
      <dgm:t>
        <a:bodyPr/>
        <a:lstStyle/>
        <a:p>
          <a:endParaRPr lang="es-ES"/>
        </a:p>
      </dgm:t>
    </dgm:pt>
    <dgm:pt modelId="{B3994499-6C19-447F-B176-BCD045083A43}">
      <dgm:prSet phldrT="[Texto]"/>
      <dgm:spPr/>
      <dgm:t>
        <a:bodyPr/>
        <a:lstStyle/>
        <a:p>
          <a:r>
            <a:rPr lang="ro-RO" noProof="0" dirty="0"/>
            <a:t>Dreptul la asistență</a:t>
          </a:r>
          <a:endParaRPr lang="en-GB" noProof="0" dirty="0"/>
        </a:p>
      </dgm:t>
    </dgm:pt>
    <dgm:pt modelId="{9BACB6BC-B556-4DE3-AE33-2379E0E86A54}" type="sibTrans" cxnId="{A2D692E3-82A4-4FA8-9EE3-7EF100034219}">
      <dgm:prSet/>
      <dgm:spPr/>
      <dgm:t>
        <a:bodyPr/>
        <a:lstStyle/>
        <a:p>
          <a:endParaRPr lang="es-ES"/>
        </a:p>
      </dgm:t>
    </dgm:pt>
    <dgm:pt modelId="{F1504C83-3CB3-4821-96C1-3BD588347A38}" type="parTrans" cxnId="{A2D692E3-82A4-4FA8-9EE3-7EF100034219}">
      <dgm:prSet/>
      <dgm:spPr/>
      <dgm:t>
        <a:bodyPr/>
        <a:lstStyle/>
        <a:p>
          <a:endParaRPr lang="es-ES"/>
        </a:p>
      </dgm:t>
    </dgm:pt>
    <dgm:pt modelId="{D5CAE902-893F-4C82-8DB7-B8E38E9772F4}">
      <dgm:prSet phldrT="[Texto]"/>
      <dgm:spPr/>
      <dgm:t>
        <a:bodyPr/>
        <a:lstStyle/>
        <a:p>
          <a:r>
            <a:rPr lang="ro-RO" noProof="0" dirty="0"/>
            <a:t>Să fie protejați împotriva represaliilor</a:t>
          </a:r>
          <a:endParaRPr lang="en-GB" noProof="0" dirty="0"/>
        </a:p>
      </dgm:t>
    </dgm:pt>
    <dgm:pt modelId="{D6380255-CD3C-423D-93AB-26F11B7EAA17}" type="sibTrans" cxnId="{07561463-7D35-4DF1-AC21-E080E205C892}">
      <dgm:prSet/>
      <dgm:spPr/>
      <dgm:t>
        <a:bodyPr/>
        <a:lstStyle/>
        <a:p>
          <a:endParaRPr lang="es-ES"/>
        </a:p>
      </dgm:t>
    </dgm:pt>
    <dgm:pt modelId="{50C75DDC-A89B-47F9-B887-2753126C1F65}" type="parTrans" cxnId="{07561463-7D35-4DF1-AC21-E080E205C892}">
      <dgm:prSet/>
      <dgm:spPr/>
      <dgm:t>
        <a:bodyPr/>
        <a:lstStyle/>
        <a:p>
          <a:endParaRPr lang="es-ES"/>
        </a:p>
      </dgm:t>
    </dgm:pt>
    <dgm:pt modelId="{EC67E11B-8AAF-084A-89F2-64CC210F47BE}" type="pres">
      <dgm:prSet presAssocID="{C0433807-9A1E-9843-8A0E-DF729A44DBAF}" presName="Name0" presStyleCnt="0">
        <dgm:presLayoutVars>
          <dgm:chPref val="1"/>
          <dgm:dir/>
          <dgm:animOne val="branch"/>
          <dgm:animLvl val="lvl"/>
          <dgm:resizeHandles/>
        </dgm:presLayoutVars>
      </dgm:prSet>
      <dgm:spPr/>
    </dgm:pt>
    <dgm:pt modelId="{B80A22B1-FC1F-4E18-80F5-7309707A3DC1}" type="pres">
      <dgm:prSet presAssocID="{8EDEE003-0D87-3743-A65C-EA93932E7ABE}" presName="vertOne" presStyleCnt="0"/>
      <dgm:spPr/>
    </dgm:pt>
    <dgm:pt modelId="{9B6BCCE6-2778-4CFC-8D55-ED50A34C1344}" type="pres">
      <dgm:prSet presAssocID="{8EDEE003-0D87-3743-A65C-EA93932E7ABE}" presName="txOne" presStyleLbl="node0" presStyleIdx="0" presStyleCnt="1">
        <dgm:presLayoutVars>
          <dgm:chPref val="3"/>
        </dgm:presLayoutVars>
      </dgm:prSet>
      <dgm:spPr/>
    </dgm:pt>
    <dgm:pt modelId="{2F6FFB9E-3EAB-4C8A-B6D2-06EE2ACD4E94}" type="pres">
      <dgm:prSet presAssocID="{8EDEE003-0D87-3743-A65C-EA93932E7ABE}" presName="parTransOne" presStyleCnt="0"/>
      <dgm:spPr/>
    </dgm:pt>
    <dgm:pt modelId="{FBC66828-A757-4CA2-88D8-C7883F40416B}" type="pres">
      <dgm:prSet presAssocID="{8EDEE003-0D87-3743-A65C-EA93932E7ABE}" presName="horzOne" presStyleCnt="0"/>
      <dgm:spPr/>
    </dgm:pt>
    <dgm:pt modelId="{4296CB42-466B-4B75-BDE5-C3FEB4E54295}" type="pres">
      <dgm:prSet presAssocID="{8D8C3CB4-1124-B84C-AA3B-F2994BE76300}" presName="vertTwo" presStyleCnt="0"/>
      <dgm:spPr/>
    </dgm:pt>
    <dgm:pt modelId="{BBFC5E72-9FE8-435C-BF47-6CE0BDD1D9AD}" type="pres">
      <dgm:prSet presAssocID="{8D8C3CB4-1124-B84C-AA3B-F2994BE76300}" presName="txTwo" presStyleLbl="node2" presStyleIdx="0" presStyleCnt="1" custLinFactNeighborY="-25009">
        <dgm:presLayoutVars>
          <dgm:chPref val="3"/>
        </dgm:presLayoutVars>
      </dgm:prSet>
      <dgm:spPr/>
    </dgm:pt>
    <dgm:pt modelId="{ABE2B0F9-0322-4D78-9100-ACBB383AFAED}" type="pres">
      <dgm:prSet presAssocID="{8D8C3CB4-1124-B84C-AA3B-F2994BE76300}" presName="parTransTwo" presStyleCnt="0"/>
      <dgm:spPr/>
    </dgm:pt>
    <dgm:pt modelId="{2B1FB8EA-8A3F-425A-A50B-0B7AE0F3D9D1}" type="pres">
      <dgm:prSet presAssocID="{8D8C3CB4-1124-B84C-AA3B-F2994BE76300}" presName="horzTwo" presStyleCnt="0"/>
      <dgm:spPr/>
    </dgm:pt>
    <dgm:pt modelId="{2FC79F46-925E-41F1-8A39-6A47FE9EFF0A}" type="pres">
      <dgm:prSet presAssocID="{18B85538-6FE8-45FF-B227-E7D1F0828A2A}" presName="vertThree" presStyleCnt="0"/>
      <dgm:spPr/>
    </dgm:pt>
    <dgm:pt modelId="{45846320-EA3D-433D-84B4-F5877179FBC1}" type="pres">
      <dgm:prSet presAssocID="{18B85538-6FE8-45FF-B227-E7D1F0828A2A}" presName="txThree" presStyleLbl="node3" presStyleIdx="0" presStyleCnt="1" custLinFactNeighborX="-9471" custLinFactNeighborY="15201">
        <dgm:presLayoutVars>
          <dgm:chPref val="3"/>
        </dgm:presLayoutVars>
      </dgm:prSet>
      <dgm:spPr/>
    </dgm:pt>
    <dgm:pt modelId="{78305253-4AC7-4603-BFD0-10575D61763B}" type="pres">
      <dgm:prSet presAssocID="{18B85538-6FE8-45FF-B227-E7D1F0828A2A}" presName="parTransThree" presStyleCnt="0"/>
      <dgm:spPr/>
    </dgm:pt>
    <dgm:pt modelId="{C4A8BBAF-3694-4C66-AB4C-B89C80FD0BFB}" type="pres">
      <dgm:prSet presAssocID="{18B85538-6FE8-45FF-B227-E7D1F0828A2A}" presName="horzThree" presStyleCnt="0"/>
      <dgm:spPr/>
    </dgm:pt>
    <dgm:pt modelId="{8071772D-B25A-4744-B11C-A09FC2915887}" type="pres">
      <dgm:prSet presAssocID="{A31EE28E-3105-43F5-A044-B35BA7FF83FE}" presName="vertFour" presStyleCnt="0">
        <dgm:presLayoutVars>
          <dgm:chPref val="3"/>
        </dgm:presLayoutVars>
      </dgm:prSet>
      <dgm:spPr/>
    </dgm:pt>
    <dgm:pt modelId="{158624B6-E5DF-42C4-8457-A854B038853C}" type="pres">
      <dgm:prSet presAssocID="{A31EE28E-3105-43F5-A044-B35BA7FF83FE}" presName="txFour" presStyleLbl="node4" presStyleIdx="0" presStyleCnt="5">
        <dgm:presLayoutVars>
          <dgm:chPref val="3"/>
        </dgm:presLayoutVars>
      </dgm:prSet>
      <dgm:spPr/>
    </dgm:pt>
    <dgm:pt modelId="{A334005D-EF5A-4F38-B081-E7CB75E15F57}" type="pres">
      <dgm:prSet presAssocID="{A31EE28E-3105-43F5-A044-B35BA7FF83FE}" presName="parTransFour" presStyleCnt="0"/>
      <dgm:spPr/>
    </dgm:pt>
    <dgm:pt modelId="{D23BF312-E33E-4577-B0A6-62E2F71C7180}" type="pres">
      <dgm:prSet presAssocID="{A31EE28E-3105-43F5-A044-B35BA7FF83FE}" presName="horzFour" presStyleCnt="0"/>
      <dgm:spPr/>
    </dgm:pt>
    <dgm:pt modelId="{99F0C1EA-5879-4835-9696-D49641E17761}" type="pres">
      <dgm:prSet presAssocID="{E14BF450-DEE8-4D74-9068-800E6BA89134}" presName="vertFour" presStyleCnt="0">
        <dgm:presLayoutVars>
          <dgm:chPref val="3"/>
        </dgm:presLayoutVars>
      </dgm:prSet>
      <dgm:spPr/>
    </dgm:pt>
    <dgm:pt modelId="{3B0195C0-9F0B-4E9A-9BAF-872063FCFDFD}" type="pres">
      <dgm:prSet presAssocID="{E14BF450-DEE8-4D74-9068-800E6BA89134}" presName="txFour" presStyleLbl="node4" presStyleIdx="1" presStyleCnt="5">
        <dgm:presLayoutVars>
          <dgm:chPref val="3"/>
        </dgm:presLayoutVars>
      </dgm:prSet>
      <dgm:spPr/>
    </dgm:pt>
    <dgm:pt modelId="{A6177C39-B530-4F1A-BED3-11CC7BA86B8D}" type="pres">
      <dgm:prSet presAssocID="{E14BF450-DEE8-4D74-9068-800E6BA89134}" presName="parTransFour" presStyleCnt="0"/>
      <dgm:spPr/>
    </dgm:pt>
    <dgm:pt modelId="{FFAFF748-E8E9-4110-B08E-D8DCAFD41767}" type="pres">
      <dgm:prSet presAssocID="{E14BF450-DEE8-4D74-9068-800E6BA89134}" presName="horzFour" presStyleCnt="0"/>
      <dgm:spPr/>
    </dgm:pt>
    <dgm:pt modelId="{E2B97FD0-80B2-48F5-99D1-03B783743CDA}" type="pres">
      <dgm:prSet presAssocID="{27EBA3EA-AE13-448D-97F0-AC1148C43ED2}" presName="vertFour" presStyleCnt="0">
        <dgm:presLayoutVars>
          <dgm:chPref val="3"/>
        </dgm:presLayoutVars>
      </dgm:prSet>
      <dgm:spPr/>
    </dgm:pt>
    <dgm:pt modelId="{C16B97E1-6388-4CE6-8901-3C724A18FEAA}" type="pres">
      <dgm:prSet presAssocID="{27EBA3EA-AE13-448D-97F0-AC1148C43ED2}" presName="txFour" presStyleLbl="node4" presStyleIdx="2" presStyleCnt="5">
        <dgm:presLayoutVars>
          <dgm:chPref val="3"/>
        </dgm:presLayoutVars>
      </dgm:prSet>
      <dgm:spPr/>
    </dgm:pt>
    <dgm:pt modelId="{87A8B8D6-7679-4767-83EA-4B33A003FCC6}" type="pres">
      <dgm:prSet presAssocID="{27EBA3EA-AE13-448D-97F0-AC1148C43ED2}" presName="parTransFour" presStyleCnt="0"/>
      <dgm:spPr/>
    </dgm:pt>
    <dgm:pt modelId="{7F26BD53-0E7E-428E-8FD1-6DEF9A586016}" type="pres">
      <dgm:prSet presAssocID="{27EBA3EA-AE13-448D-97F0-AC1148C43ED2}" presName="horzFour" presStyleCnt="0"/>
      <dgm:spPr/>
    </dgm:pt>
    <dgm:pt modelId="{BA1D4B19-38C1-4FF5-9F00-F2C8FB3F3388}" type="pres">
      <dgm:prSet presAssocID="{B3994499-6C19-447F-B176-BCD045083A43}" presName="vertFour" presStyleCnt="0">
        <dgm:presLayoutVars>
          <dgm:chPref val="3"/>
        </dgm:presLayoutVars>
      </dgm:prSet>
      <dgm:spPr/>
    </dgm:pt>
    <dgm:pt modelId="{1FF2C183-1699-4236-847F-E879B17CDF3E}" type="pres">
      <dgm:prSet presAssocID="{B3994499-6C19-447F-B176-BCD045083A43}" presName="txFour" presStyleLbl="node4" presStyleIdx="3" presStyleCnt="5" custLinFactNeighborY="-33925">
        <dgm:presLayoutVars>
          <dgm:chPref val="3"/>
        </dgm:presLayoutVars>
      </dgm:prSet>
      <dgm:spPr/>
    </dgm:pt>
    <dgm:pt modelId="{72A45173-7EE3-4B2F-BB70-225413588985}" type="pres">
      <dgm:prSet presAssocID="{B3994499-6C19-447F-B176-BCD045083A43}" presName="parTransFour" presStyleCnt="0"/>
      <dgm:spPr/>
    </dgm:pt>
    <dgm:pt modelId="{9B0D979B-3C9C-4680-AECC-1C66883C69EC}" type="pres">
      <dgm:prSet presAssocID="{B3994499-6C19-447F-B176-BCD045083A43}" presName="horzFour" presStyleCnt="0"/>
      <dgm:spPr/>
    </dgm:pt>
    <dgm:pt modelId="{5F7AD13B-97A9-432C-9FD3-63F13D07FD73}" type="pres">
      <dgm:prSet presAssocID="{D5CAE902-893F-4C82-8DB7-B8E38E9772F4}" presName="vertFour" presStyleCnt="0">
        <dgm:presLayoutVars>
          <dgm:chPref val="3"/>
        </dgm:presLayoutVars>
      </dgm:prSet>
      <dgm:spPr/>
    </dgm:pt>
    <dgm:pt modelId="{65607BE9-8E54-460D-99E7-60218956B4D2}" type="pres">
      <dgm:prSet presAssocID="{D5CAE902-893F-4C82-8DB7-B8E38E9772F4}" presName="txFour" presStyleLbl="node4" presStyleIdx="4" presStyleCnt="5" custLinFactNeighborX="-1486" custLinFactNeighborY="11866">
        <dgm:presLayoutVars>
          <dgm:chPref val="3"/>
        </dgm:presLayoutVars>
      </dgm:prSet>
      <dgm:spPr/>
    </dgm:pt>
    <dgm:pt modelId="{43FEC88F-BE85-4B00-B0B4-362E9CDE005B}" type="pres">
      <dgm:prSet presAssocID="{D5CAE902-893F-4C82-8DB7-B8E38E9772F4}" presName="horzFour" presStyleCnt="0"/>
      <dgm:spPr/>
    </dgm:pt>
  </dgm:ptLst>
  <dgm:cxnLst>
    <dgm:cxn modelId="{CD3A2602-0B1F-467A-94E9-0A105133A481}" type="presOf" srcId="{D5CAE902-893F-4C82-8DB7-B8E38E9772F4}" destId="{65607BE9-8E54-460D-99E7-60218956B4D2}" srcOrd="0" destOrd="0" presId="urn:microsoft.com/office/officeart/2005/8/layout/hierarchy4"/>
    <dgm:cxn modelId="{478E663F-A473-4627-BE9F-3EBEDE49DD2B}" type="presOf" srcId="{8EDEE003-0D87-3743-A65C-EA93932E7ABE}" destId="{9B6BCCE6-2778-4CFC-8D55-ED50A34C1344}" srcOrd="0" destOrd="0" presId="urn:microsoft.com/office/officeart/2005/8/layout/hierarchy4"/>
    <dgm:cxn modelId="{52719B5B-5D66-4D48-B205-2B3153FD21C2}" type="presOf" srcId="{18B85538-6FE8-45FF-B227-E7D1F0828A2A}" destId="{45846320-EA3D-433D-84B4-F5877179FBC1}" srcOrd="0" destOrd="0" presId="urn:microsoft.com/office/officeart/2005/8/layout/hierarchy4"/>
    <dgm:cxn modelId="{3DE4F35B-F6F5-405B-AAE3-DBA34DE0E718}" srcId="{8D8C3CB4-1124-B84C-AA3B-F2994BE76300}" destId="{18B85538-6FE8-45FF-B227-E7D1F0828A2A}" srcOrd="0" destOrd="0" parTransId="{819EBFEC-D2AB-4B00-8E3C-E0A29EB0585C}" sibTransId="{5CEC5553-2FEF-4CD2-BE82-58AD8D9B8A11}"/>
    <dgm:cxn modelId="{DF87F65D-CD05-4F51-BAB2-8FE485EB0DE1}" srcId="{18B85538-6FE8-45FF-B227-E7D1F0828A2A}" destId="{A31EE28E-3105-43F5-A044-B35BA7FF83FE}" srcOrd="0" destOrd="0" parTransId="{BC42EB6D-8CC1-4DD1-B37F-8157694F61D7}" sibTransId="{9A3C199F-3356-4548-9ADD-60A0BEBF3D7A}"/>
    <dgm:cxn modelId="{07561463-7D35-4DF1-AC21-E080E205C892}" srcId="{B3994499-6C19-447F-B176-BCD045083A43}" destId="{D5CAE902-893F-4C82-8DB7-B8E38E9772F4}" srcOrd="0" destOrd="0" parTransId="{50C75DDC-A89B-47F9-B887-2753126C1F65}" sibTransId="{D6380255-CD3C-423D-93AB-26F11B7EAA17}"/>
    <dgm:cxn modelId="{6DA1C965-73AB-1246-8D14-475060F27C88}" srcId="{C0433807-9A1E-9843-8A0E-DF729A44DBAF}" destId="{8EDEE003-0D87-3743-A65C-EA93932E7ABE}" srcOrd="0" destOrd="0" parTransId="{583E71BE-F0AB-FE41-A60A-92ECC8ACAE7D}" sibTransId="{2662EA1F-3E2C-1940-9931-F3819A0C49A3}"/>
    <dgm:cxn modelId="{4E39D06A-E669-4ECC-A30E-8E104CFFE91F}" type="presOf" srcId="{A31EE28E-3105-43F5-A044-B35BA7FF83FE}" destId="{158624B6-E5DF-42C4-8457-A854B038853C}" srcOrd="0" destOrd="0" presId="urn:microsoft.com/office/officeart/2005/8/layout/hierarchy4"/>
    <dgm:cxn modelId="{BAD21C71-9D77-4650-89DD-BD9114840C98}" type="presOf" srcId="{C0433807-9A1E-9843-8A0E-DF729A44DBAF}" destId="{EC67E11B-8AAF-084A-89F2-64CC210F47BE}" srcOrd="0" destOrd="0" presId="urn:microsoft.com/office/officeart/2005/8/layout/hierarchy4"/>
    <dgm:cxn modelId="{E9AD6E56-D353-4953-BA7B-4FB868DEFC40}" srcId="{A31EE28E-3105-43F5-A044-B35BA7FF83FE}" destId="{E14BF450-DEE8-4D74-9068-800E6BA89134}" srcOrd="0" destOrd="0" parTransId="{F6736E17-2529-4069-9C91-ED61FFE42B82}" sibTransId="{D8A83E91-8CF1-489E-972E-ADB43F1664F2}"/>
    <dgm:cxn modelId="{1DFDFB77-6CC7-FE4C-91B7-D98A77A277C5}" srcId="{8EDEE003-0D87-3743-A65C-EA93932E7ABE}" destId="{8D8C3CB4-1124-B84C-AA3B-F2994BE76300}" srcOrd="0" destOrd="0" parTransId="{15CBAC67-613A-D34F-97F8-8FD6004C338B}" sibTransId="{D2CC8C86-C4A5-CA49-9245-1CD6DC3F274B}"/>
    <dgm:cxn modelId="{6F2E9B7A-0029-4CDA-9C7F-16E626F25C1C}" type="presOf" srcId="{27EBA3EA-AE13-448D-97F0-AC1148C43ED2}" destId="{C16B97E1-6388-4CE6-8901-3C724A18FEAA}" srcOrd="0" destOrd="0" presId="urn:microsoft.com/office/officeart/2005/8/layout/hierarchy4"/>
    <dgm:cxn modelId="{B6C10E97-B92C-4014-83D8-FA970C2363B7}" type="presOf" srcId="{E14BF450-DEE8-4D74-9068-800E6BA89134}" destId="{3B0195C0-9F0B-4E9A-9BAF-872063FCFDFD}" srcOrd="0" destOrd="0" presId="urn:microsoft.com/office/officeart/2005/8/layout/hierarchy4"/>
    <dgm:cxn modelId="{0E6338C8-A0FC-4A89-AC43-60890A92035E}" type="presOf" srcId="{B3994499-6C19-447F-B176-BCD045083A43}" destId="{1FF2C183-1699-4236-847F-E879B17CDF3E}" srcOrd="0" destOrd="0" presId="urn:microsoft.com/office/officeart/2005/8/layout/hierarchy4"/>
    <dgm:cxn modelId="{E89E72DB-E899-49A9-BAF4-3C8D46F79B10}" srcId="{E14BF450-DEE8-4D74-9068-800E6BA89134}" destId="{27EBA3EA-AE13-448D-97F0-AC1148C43ED2}" srcOrd="0" destOrd="0" parTransId="{1FA7B77C-2D7B-4D73-8FBE-90CB741B6EC8}" sibTransId="{05C126D0-1CF1-449F-B408-A66309D8BA79}"/>
    <dgm:cxn modelId="{A2D692E3-82A4-4FA8-9EE3-7EF100034219}" srcId="{27EBA3EA-AE13-448D-97F0-AC1148C43ED2}" destId="{B3994499-6C19-447F-B176-BCD045083A43}" srcOrd="0" destOrd="0" parTransId="{F1504C83-3CB3-4821-96C1-3BD588347A38}" sibTransId="{9BACB6BC-B556-4DE3-AE33-2379E0E86A54}"/>
    <dgm:cxn modelId="{A87E69F0-F18E-4703-B299-7A26E9CED79C}" type="presOf" srcId="{8D8C3CB4-1124-B84C-AA3B-F2994BE76300}" destId="{BBFC5E72-9FE8-435C-BF47-6CE0BDD1D9AD}" srcOrd="0" destOrd="0" presId="urn:microsoft.com/office/officeart/2005/8/layout/hierarchy4"/>
    <dgm:cxn modelId="{6E84C143-7169-4082-8270-B41E97DADD6E}" type="presParOf" srcId="{EC67E11B-8AAF-084A-89F2-64CC210F47BE}" destId="{B80A22B1-FC1F-4E18-80F5-7309707A3DC1}" srcOrd="0" destOrd="0" presId="urn:microsoft.com/office/officeart/2005/8/layout/hierarchy4"/>
    <dgm:cxn modelId="{53BF42D1-76E2-4904-97EB-A24CCB7A0626}" type="presParOf" srcId="{B80A22B1-FC1F-4E18-80F5-7309707A3DC1}" destId="{9B6BCCE6-2778-4CFC-8D55-ED50A34C1344}" srcOrd="0" destOrd="0" presId="urn:microsoft.com/office/officeart/2005/8/layout/hierarchy4"/>
    <dgm:cxn modelId="{C187D1F7-6725-472E-B101-DF97A18BB620}" type="presParOf" srcId="{B80A22B1-FC1F-4E18-80F5-7309707A3DC1}" destId="{2F6FFB9E-3EAB-4C8A-B6D2-06EE2ACD4E94}" srcOrd="1" destOrd="0" presId="urn:microsoft.com/office/officeart/2005/8/layout/hierarchy4"/>
    <dgm:cxn modelId="{4E44F41E-0EC2-4918-8C78-73F544CACE7D}" type="presParOf" srcId="{B80A22B1-FC1F-4E18-80F5-7309707A3DC1}" destId="{FBC66828-A757-4CA2-88D8-C7883F40416B}" srcOrd="2" destOrd="0" presId="urn:microsoft.com/office/officeart/2005/8/layout/hierarchy4"/>
    <dgm:cxn modelId="{E6E01B35-F77B-4C96-A3E2-4ECA6143A225}" type="presParOf" srcId="{FBC66828-A757-4CA2-88D8-C7883F40416B}" destId="{4296CB42-466B-4B75-BDE5-C3FEB4E54295}" srcOrd="0" destOrd="0" presId="urn:microsoft.com/office/officeart/2005/8/layout/hierarchy4"/>
    <dgm:cxn modelId="{BBE6AE15-1FFC-4FA0-82BE-697DA5EF1E43}" type="presParOf" srcId="{4296CB42-466B-4B75-BDE5-C3FEB4E54295}" destId="{BBFC5E72-9FE8-435C-BF47-6CE0BDD1D9AD}" srcOrd="0" destOrd="0" presId="urn:microsoft.com/office/officeart/2005/8/layout/hierarchy4"/>
    <dgm:cxn modelId="{D4DD06E3-08C4-4579-B8EC-14F05E2662CA}" type="presParOf" srcId="{4296CB42-466B-4B75-BDE5-C3FEB4E54295}" destId="{ABE2B0F9-0322-4D78-9100-ACBB383AFAED}" srcOrd="1" destOrd="0" presId="urn:microsoft.com/office/officeart/2005/8/layout/hierarchy4"/>
    <dgm:cxn modelId="{5524A5CF-D796-4735-A777-C440B0C2A192}" type="presParOf" srcId="{4296CB42-466B-4B75-BDE5-C3FEB4E54295}" destId="{2B1FB8EA-8A3F-425A-A50B-0B7AE0F3D9D1}" srcOrd="2" destOrd="0" presId="urn:microsoft.com/office/officeart/2005/8/layout/hierarchy4"/>
    <dgm:cxn modelId="{6FCD46DA-7A55-4B9E-9C1C-F71F4671B3E0}" type="presParOf" srcId="{2B1FB8EA-8A3F-425A-A50B-0B7AE0F3D9D1}" destId="{2FC79F46-925E-41F1-8A39-6A47FE9EFF0A}" srcOrd="0" destOrd="0" presId="urn:microsoft.com/office/officeart/2005/8/layout/hierarchy4"/>
    <dgm:cxn modelId="{94D22790-8AF8-4E4B-8BE8-416222BE235C}" type="presParOf" srcId="{2FC79F46-925E-41F1-8A39-6A47FE9EFF0A}" destId="{45846320-EA3D-433D-84B4-F5877179FBC1}" srcOrd="0" destOrd="0" presId="urn:microsoft.com/office/officeart/2005/8/layout/hierarchy4"/>
    <dgm:cxn modelId="{C9188D00-E7CF-4F84-BF4A-601112B5C922}" type="presParOf" srcId="{2FC79F46-925E-41F1-8A39-6A47FE9EFF0A}" destId="{78305253-4AC7-4603-BFD0-10575D61763B}" srcOrd="1" destOrd="0" presId="urn:microsoft.com/office/officeart/2005/8/layout/hierarchy4"/>
    <dgm:cxn modelId="{ED4B5A61-8521-4BF4-9E3B-7400B3B0B43D}" type="presParOf" srcId="{2FC79F46-925E-41F1-8A39-6A47FE9EFF0A}" destId="{C4A8BBAF-3694-4C66-AB4C-B89C80FD0BFB}" srcOrd="2" destOrd="0" presId="urn:microsoft.com/office/officeart/2005/8/layout/hierarchy4"/>
    <dgm:cxn modelId="{35412A13-D6FE-4866-A176-4496EF010BD8}" type="presParOf" srcId="{C4A8BBAF-3694-4C66-AB4C-B89C80FD0BFB}" destId="{8071772D-B25A-4744-B11C-A09FC2915887}" srcOrd="0" destOrd="0" presId="urn:microsoft.com/office/officeart/2005/8/layout/hierarchy4"/>
    <dgm:cxn modelId="{1EB08FDA-4364-434C-9F08-604244AE5566}" type="presParOf" srcId="{8071772D-B25A-4744-B11C-A09FC2915887}" destId="{158624B6-E5DF-42C4-8457-A854B038853C}" srcOrd="0" destOrd="0" presId="urn:microsoft.com/office/officeart/2005/8/layout/hierarchy4"/>
    <dgm:cxn modelId="{E02DAC9A-FDC6-4651-8E8B-EF2ABF4F3207}" type="presParOf" srcId="{8071772D-B25A-4744-B11C-A09FC2915887}" destId="{A334005D-EF5A-4F38-B081-E7CB75E15F57}" srcOrd="1" destOrd="0" presId="urn:microsoft.com/office/officeart/2005/8/layout/hierarchy4"/>
    <dgm:cxn modelId="{68DAEDEA-D705-4189-B0B5-C23CED47585A}" type="presParOf" srcId="{8071772D-B25A-4744-B11C-A09FC2915887}" destId="{D23BF312-E33E-4577-B0A6-62E2F71C7180}" srcOrd="2" destOrd="0" presId="urn:microsoft.com/office/officeart/2005/8/layout/hierarchy4"/>
    <dgm:cxn modelId="{332F5B6D-898D-4E8D-8F4D-D82AA09EDAD4}" type="presParOf" srcId="{D23BF312-E33E-4577-B0A6-62E2F71C7180}" destId="{99F0C1EA-5879-4835-9696-D49641E17761}" srcOrd="0" destOrd="0" presId="urn:microsoft.com/office/officeart/2005/8/layout/hierarchy4"/>
    <dgm:cxn modelId="{71892E15-04A9-4DB5-BF0B-638F9CB14688}" type="presParOf" srcId="{99F0C1EA-5879-4835-9696-D49641E17761}" destId="{3B0195C0-9F0B-4E9A-9BAF-872063FCFDFD}" srcOrd="0" destOrd="0" presId="urn:microsoft.com/office/officeart/2005/8/layout/hierarchy4"/>
    <dgm:cxn modelId="{B2499D83-D706-445A-8A4A-CB5609A738D5}" type="presParOf" srcId="{99F0C1EA-5879-4835-9696-D49641E17761}" destId="{A6177C39-B530-4F1A-BED3-11CC7BA86B8D}" srcOrd="1" destOrd="0" presId="urn:microsoft.com/office/officeart/2005/8/layout/hierarchy4"/>
    <dgm:cxn modelId="{B0F0FED2-D24E-491B-8721-9C97FE83DFC6}" type="presParOf" srcId="{99F0C1EA-5879-4835-9696-D49641E17761}" destId="{FFAFF748-E8E9-4110-B08E-D8DCAFD41767}" srcOrd="2" destOrd="0" presId="urn:microsoft.com/office/officeart/2005/8/layout/hierarchy4"/>
    <dgm:cxn modelId="{96DA8F01-A637-4761-82D9-2568B859D078}" type="presParOf" srcId="{FFAFF748-E8E9-4110-B08E-D8DCAFD41767}" destId="{E2B97FD0-80B2-48F5-99D1-03B783743CDA}" srcOrd="0" destOrd="0" presId="urn:microsoft.com/office/officeart/2005/8/layout/hierarchy4"/>
    <dgm:cxn modelId="{781F08EF-3C77-4DCE-BB7B-BE147EF8BF73}" type="presParOf" srcId="{E2B97FD0-80B2-48F5-99D1-03B783743CDA}" destId="{C16B97E1-6388-4CE6-8901-3C724A18FEAA}" srcOrd="0" destOrd="0" presId="urn:microsoft.com/office/officeart/2005/8/layout/hierarchy4"/>
    <dgm:cxn modelId="{3CA71FE5-8312-4D53-BF28-7BEA036FD540}" type="presParOf" srcId="{E2B97FD0-80B2-48F5-99D1-03B783743CDA}" destId="{87A8B8D6-7679-4767-83EA-4B33A003FCC6}" srcOrd="1" destOrd="0" presId="urn:microsoft.com/office/officeart/2005/8/layout/hierarchy4"/>
    <dgm:cxn modelId="{2CFDD789-77D9-4481-8AC4-8B6E4E2DD0B1}" type="presParOf" srcId="{E2B97FD0-80B2-48F5-99D1-03B783743CDA}" destId="{7F26BD53-0E7E-428E-8FD1-6DEF9A586016}" srcOrd="2" destOrd="0" presId="urn:microsoft.com/office/officeart/2005/8/layout/hierarchy4"/>
    <dgm:cxn modelId="{F234F826-E3B4-4BF9-B691-2406DA0BC2F5}" type="presParOf" srcId="{7F26BD53-0E7E-428E-8FD1-6DEF9A586016}" destId="{BA1D4B19-38C1-4FF5-9F00-F2C8FB3F3388}" srcOrd="0" destOrd="0" presId="urn:microsoft.com/office/officeart/2005/8/layout/hierarchy4"/>
    <dgm:cxn modelId="{E0BBA19D-C547-4589-AA6C-BC4A2E11C2F2}" type="presParOf" srcId="{BA1D4B19-38C1-4FF5-9F00-F2C8FB3F3388}" destId="{1FF2C183-1699-4236-847F-E879B17CDF3E}" srcOrd="0" destOrd="0" presId="urn:microsoft.com/office/officeart/2005/8/layout/hierarchy4"/>
    <dgm:cxn modelId="{8D330E73-B766-4B69-A435-5953070421A2}" type="presParOf" srcId="{BA1D4B19-38C1-4FF5-9F00-F2C8FB3F3388}" destId="{72A45173-7EE3-4B2F-BB70-225413588985}" srcOrd="1" destOrd="0" presId="urn:microsoft.com/office/officeart/2005/8/layout/hierarchy4"/>
    <dgm:cxn modelId="{45C793E8-F48E-49A9-A995-C1C9E4F3DD92}" type="presParOf" srcId="{BA1D4B19-38C1-4FF5-9F00-F2C8FB3F3388}" destId="{9B0D979B-3C9C-4680-AECC-1C66883C69EC}" srcOrd="2" destOrd="0" presId="urn:microsoft.com/office/officeart/2005/8/layout/hierarchy4"/>
    <dgm:cxn modelId="{BA572D78-FEB5-4EE7-B29B-1E4B929E7636}" type="presParOf" srcId="{9B0D979B-3C9C-4680-AECC-1C66883C69EC}" destId="{5F7AD13B-97A9-432C-9FD3-63F13D07FD73}" srcOrd="0" destOrd="0" presId="urn:microsoft.com/office/officeart/2005/8/layout/hierarchy4"/>
    <dgm:cxn modelId="{E86FF94B-09A5-4EAF-897E-B562E27754EB}" type="presParOf" srcId="{5F7AD13B-97A9-432C-9FD3-63F13D07FD73}" destId="{65607BE9-8E54-460D-99E7-60218956B4D2}" srcOrd="0" destOrd="0" presId="urn:microsoft.com/office/officeart/2005/8/layout/hierarchy4"/>
    <dgm:cxn modelId="{6DF15D32-9DF7-401D-8946-BEE620B11E7F}" type="presParOf" srcId="{5F7AD13B-97A9-432C-9FD3-63F13D07FD73}" destId="{43FEC88F-BE85-4B00-B0B4-362E9CDE005B}"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96863-8058-104C-BF06-2F8D01B8939D}">
      <dsp:nvSpPr>
        <dsp:cNvPr id="0" name=""/>
        <dsp:cNvSpPr/>
      </dsp:nvSpPr>
      <dsp:spPr>
        <a:xfrm>
          <a:off x="5835" y="0"/>
          <a:ext cx="2945939" cy="827507"/>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ro-RO" sz="3700" kern="1200" noProof="0" dirty="0"/>
            <a:t>Persoane</a:t>
          </a:r>
          <a:endParaRPr lang="en-GB" sz="3700" kern="1200" noProof="0" dirty="0"/>
        </a:p>
      </dsp:txBody>
      <dsp:txXfrm>
        <a:off x="30072" y="24237"/>
        <a:ext cx="2897465" cy="779033"/>
      </dsp:txXfrm>
    </dsp:sp>
    <dsp:sp modelId="{7E4F931E-D954-2944-AFB6-3CF89E22EF4F}">
      <dsp:nvSpPr>
        <dsp:cNvPr id="0" name=""/>
        <dsp:cNvSpPr/>
      </dsp:nvSpPr>
      <dsp:spPr>
        <a:xfrm>
          <a:off x="5835" y="986853"/>
          <a:ext cx="2945939" cy="827507"/>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o-RO" sz="2200" kern="1200" noProof="0" dirty="0"/>
            <a:t>Părinți, prieteni, antrenori</a:t>
          </a:r>
          <a:endParaRPr lang="en-GB" sz="2200" kern="1200" noProof="0" dirty="0"/>
        </a:p>
      </dsp:txBody>
      <dsp:txXfrm>
        <a:off x="30072" y="1011090"/>
        <a:ext cx="2897465" cy="779033"/>
      </dsp:txXfrm>
    </dsp:sp>
    <dsp:sp modelId="{107DD41F-2200-CA43-BA08-B1A23099AFD4}">
      <dsp:nvSpPr>
        <dsp:cNvPr id="0" name=""/>
        <dsp:cNvSpPr/>
      </dsp:nvSpPr>
      <dsp:spPr>
        <a:xfrm>
          <a:off x="0" y="1973706"/>
          <a:ext cx="2945939" cy="827507"/>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o-RO" sz="2200" kern="1200" noProof="0" dirty="0"/>
            <a:t>Cineva</a:t>
          </a:r>
          <a:r>
            <a:rPr lang="ro-RO" sz="2200" kern="1200" baseline="0" noProof="0" dirty="0"/>
            <a:t> de încredere</a:t>
          </a:r>
          <a:endParaRPr lang="en-GB" sz="2200" kern="1200" noProof="0" dirty="0"/>
        </a:p>
      </dsp:txBody>
      <dsp:txXfrm>
        <a:off x="24237" y="1997943"/>
        <a:ext cx="2897465" cy="779033"/>
      </dsp:txXfrm>
    </dsp:sp>
    <dsp:sp modelId="{204E37C4-F438-6E4B-8167-0483A944029E}">
      <dsp:nvSpPr>
        <dsp:cNvPr id="0" name=""/>
        <dsp:cNvSpPr/>
      </dsp:nvSpPr>
      <dsp:spPr>
        <a:xfrm>
          <a:off x="3446693" y="668"/>
          <a:ext cx="6139338" cy="8275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ro-RO" sz="3700" kern="1200" noProof="0" dirty="0"/>
            <a:t>Agenții Anti-Doping</a:t>
          </a:r>
          <a:endParaRPr lang="en-GB" sz="3700" kern="1200" noProof="0" dirty="0"/>
        </a:p>
      </dsp:txBody>
      <dsp:txXfrm>
        <a:off x="3470930" y="24905"/>
        <a:ext cx="6090864" cy="779033"/>
      </dsp:txXfrm>
    </dsp:sp>
    <dsp:sp modelId="{6DBD85AE-7E29-8A45-B2BC-0E6608B85658}">
      <dsp:nvSpPr>
        <dsp:cNvPr id="0" name=""/>
        <dsp:cNvSpPr/>
      </dsp:nvSpPr>
      <dsp:spPr>
        <a:xfrm>
          <a:off x="3446693" y="986853"/>
          <a:ext cx="2945939" cy="8275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t>Na</a:t>
          </a:r>
          <a:r>
            <a:rPr lang="ro-RO" sz="2200" kern="1200" noProof="0" dirty="0"/>
            <a:t>ți</a:t>
          </a:r>
          <a:r>
            <a:rPr lang="en-GB" sz="2200" kern="1200" noProof="0" dirty="0"/>
            <a:t>onal</a:t>
          </a:r>
        </a:p>
      </dsp:txBody>
      <dsp:txXfrm>
        <a:off x="3470930" y="1011090"/>
        <a:ext cx="2897465" cy="779033"/>
      </dsp:txXfrm>
    </dsp:sp>
    <dsp:sp modelId="{43139B8D-9DF0-4D41-9BC6-8E48F9C16003}">
      <dsp:nvSpPr>
        <dsp:cNvPr id="0" name=""/>
        <dsp:cNvSpPr/>
      </dsp:nvSpPr>
      <dsp:spPr>
        <a:xfrm>
          <a:off x="3446693" y="1973038"/>
          <a:ext cx="2945939" cy="8275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t>NADO, NF, NOC</a:t>
          </a:r>
        </a:p>
      </dsp:txBody>
      <dsp:txXfrm>
        <a:off x="3470930" y="1997275"/>
        <a:ext cx="2897465" cy="779033"/>
      </dsp:txXfrm>
    </dsp:sp>
    <dsp:sp modelId="{B8967F17-53E8-E144-88AA-3788691B77F1}">
      <dsp:nvSpPr>
        <dsp:cNvPr id="0" name=""/>
        <dsp:cNvSpPr/>
      </dsp:nvSpPr>
      <dsp:spPr>
        <a:xfrm>
          <a:off x="6640092" y="986853"/>
          <a:ext cx="2945939" cy="8275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t>Interna</a:t>
          </a:r>
          <a:r>
            <a:rPr lang="ro-RO" sz="2200" kern="1200" noProof="0" dirty="0"/>
            <a:t>ț</a:t>
          </a:r>
          <a:r>
            <a:rPr lang="en-GB" sz="2200" kern="1200" noProof="0" dirty="0"/>
            <a:t>ional</a:t>
          </a:r>
        </a:p>
      </dsp:txBody>
      <dsp:txXfrm>
        <a:off x="6664329" y="1011090"/>
        <a:ext cx="2897465" cy="779033"/>
      </dsp:txXfrm>
    </dsp:sp>
    <dsp:sp modelId="{62281F05-1AE8-4341-9C37-C23649D5C51E}">
      <dsp:nvSpPr>
        <dsp:cNvPr id="0" name=""/>
        <dsp:cNvSpPr/>
      </dsp:nvSpPr>
      <dsp:spPr>
        <a:xfrm>
          <a:off x="6640092" y="1973038"/>
          <a:ext cx="2945939" cy="8275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t>WADA, IF, IOC, ITA</a:t>
          </a:r>
        </a:p>
      </dsp:txBody>
      <dsp:txXfrm>
        <a:off x="6664329" y="1997275"/>
        <a:ext cx="2897465" cy="77903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BCCE6-2778-4CFC-8D55-ED50A34C1344}">
      <dsp:nvSpPr>
        <dsp:cNvPr id="0" name=""/>
        <dsp:cNvSpPr/>
      </dsp:nvSpPr>
      <dsp:spPr>
        <a:xfrm>
          <a:off x="0" y="15077"/>
          <a:ext cx="10853274" cy="87948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o-RO" sz="2200" kern="1200" dirty="0"/>
            <a:t>Să se abțină de la comiterea oricărei încălcări a regulilor antidoping sau de la orice act sau omisiune care ar putea submina sau prejudicia investigația în curs </a:t>
          </a:r>
          <a:endParaRPr lang="en-GB" sz="2200" kern="1200" noProof="0" dirty="0"/>
        </a:p>
      </dsp:txBody>
      <dsp:txXfrm>
        <a:off x="25759" y="40836"/>
        <a:ext cx="10801756" cy="827962"/>
      </dsp:txXfrm>
    </dsp:sp>
    <dsp:sp modelId="{BBFC5E72-9FE8-435C-BF47-6CE0BDD1D9AD}">
      <dsp:nvSpPr>
        <dsp:cNvPr id="0" name=""/>
        <dsp:cNvSpPr/>
      </dsp:nvSpPr>
      <dsp:spPr>
        <a:xfrm>
          <a:off x="5304" y="991209"/>
          <a:ext cx="10853274" cy="87948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o-RO" sz="2200" kern="1200" dirty="0"/>
            <a:t>Să solicite aprobarea Agenției înainte de a întreprinde orice acțiune legată de investigația în curs sau de a interveni în vreun fel</a:t>
          </a:r>
          <a:endParaRPr lang="en-GB" sz="2200" kern="1200" noProof="0" dirty="0"/>
        </a:p>
      </dsp:txBody>
      <dsp:txXfrm>
        <a:off x="31063" y="1016968"/>
        <a:ext cx="10801756" cy="827962"/>
      </dsp:txXfrm>
    </dsp:sp>
    <dsp:sp modelId="{45846320-EA3D-433D-84B4-F5877179FBC1}">
      <dsp:nvSpPr>
        <dsp:cNvPr id="0" name=""/>
        <dsp:cNvSpPr/>
      </dsp:nvSpPr>
      <dsp:spPr>
        <a:xfrm>
          <a:off x="5304" y="1981196"/>
          <a:ext cx="10853274" cy="87948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o-RO" sz="2200" kern="1200" noProof="0" dirty="0"/>
            <a:t>Să</a:t>
          </a:r>
          <a:r>
            <a:rPr lang="ro-RO" sz="2200" kern="1200" baseline="0" noProof="0" dirty="0"/>
            <a:t> coopereze cu agenția în conformitate cu acordul de denunțare, inclusiv prin interviuri sau să depună mărturie la cerere</a:t>
          </a:r>
          <a:endParaRPr lang="en-GB" sz="2200" kern="1200" noProof="0" dirty="0"/>
        </a:p>
      </dsp:txBody>
      <dsp:txXfrm>
        <a:off x="31063" y="2006955"/>
        <a:ext cx="10801756" cy="827962"/>
      </dsp:txXfrm>
    </dsp:sp>
    <dsp:sp modelId="{158624B6-E5DF-42C4-8457-A854B038853C}">
      <dsp:nvSpPr>
        <dsp:cNvPr id="0" name=""/>
        <dsp:cNvSpPr/>
      </dsp:nvSpPr>
      <dsp:spPr>
        <a:xfrm>
          <a:off x="5304" y="2971182"/>
          <a:ext cx="10853274" cy="87948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o-RO" sz="2200" kern="1200" noProof="0" dirty="0"/>
            <a:t>Să solicite aprobarea agenției antidoping care se ocupă de raport înainte de a interveni în procesul de investigație</a:t>
          </a:r>
          <a:endParaRPr lang="en-GB" sz="2200" kern="1200" noProof="0" dirty="0"/>
        </a:p>
      </dsp:txBody>
      <dsp:txXfrm>
        <a:off x="31063" y="2996941"/>
        <a:ext cx="10801756" cy="827962"/>
      </dsp:txXfrm>
    </dsp:sp>
    <dsp:sp modelId="{3B0195C0-9F0B-4E9A-9BAF-872063FCFDFD}">
      <dsp:nvSpPr>
        <dsp:cNvPr id="0" name=""/>
        <dsp:cNvSpPr/>
      </dsp:nvSpPr>
      <dsp:spPr>
        <a:xfrm>
          <a:off x="5304" y="3961169"/>
          <a:ext cx="10853274" cy="87948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o-RO" sz="2200" kern="1200" dirty="0"/>
            <a:t>Să păstreze confidențialitatea strictă în orice moment al investigației, în conformitate cu acordul de denunțare. Această obligație rămâne valabilă și după terminarea investigației</a:t>
          </a:r>
          <a:endParaRPr lang="en-GB" sz="2200" kern="1200" noProof="0" dirty="0"/>
        </a:p>
      </dsp:txBody>
      <dsp:txXfrm>
        <a:off x="31063" y="3986928"/>
        <a:ext cx="10801756" cy="82796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BCCE6-2778-4CFC-8D55-ED50A34C1344}">
      <dsp:nvSpPr>
        <dsp:cNvPr id="0" name=""/>
        <dsp:cNvSpPr/>
      </dsp:nvSpPr>
      <dsp:spPr>
        <a:xfrm>
          <a:off x="5251" y="2301"/>
          <a:ext cx="10744039" cy="75174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o-RO" sz="2200" kern="1200" noProof="0" dirty="0"/>
            <a:t>Să se abțină de la furnizarea informațiilor false</a:t>
          </a:r>
          <a:endParaRPr lang="en-GB" sz="2200" kern="1200" noProof="0" dirty="0"/>
        </a:p>
      </dsp:txBody>
      <dsp:txXfrm>
        <a:off x="27269" y="24319"/>
        <a:ext cx="10700003" cy="707705"/>
      </dsp:txXfrm>
    </dsp:sp>
    <dsp:sp modelId="{BBFC5E72-9FE8-435C-BF47-6CE0BDD1D9AD}">
      <dsp:nvSpPr>
        <dsp:cNvPr id="0" name=""/>
        <dsp:cNvSpPr/>
      </dsp:nvSpPr>
      <dsp:spPr>
        <a:xfrm>
          <a:off x="10502" y="866341"/>
          <a:ext cx="10744039" cy="75174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o-RO" sz="2200" kern="1200" noProof="0" dirty="0"/>
            <a:t>Să ofere informații precise</a:t>
          </a:r>
          <a:endParaRPr lang="en-GB" sz="2200" kern="1200" noProof="0" dirty="0"/>
        </a:p>
      </dsp:txBody>
      <dsp:txXfrm>
        <a:off x="32520" y="888359"/>
        <a:ext cx="10700003" cy="707705"/>
      </dsp:txXfrm>
    </dsp:sp>
    <dsp:sp modelId="{45846320-EA3D-433D-84B4-F5877179FBC1}">
      <dsp:nvSpPr>
        <dsp:cNvPr id="0" name=""/>
        <dsp:cNvSpPr/>
      </dsp:nvSpPr>
      <dsp:spPr>
        <a:xfrm>
          <a:off x="5251" y="1721631"/>
          <a:ext cx="10744039" cy="75174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o-RO" sz="2200" kern="1200" noProof="0" dirty="0"/>
            <a:t>Să se abțină de la orice acțiune sau de la furnizarea de informații care ar putea pune în pericol fizic persoana investigată</a:t>
          </a:r>
          <a:endParaRPr lang="en-GB" sz="2200" kern="1200" noProof="0" dirty="0"/>
        </a:p>
      </dsp:txBody>
      <dsp:txXfrm>
        <a:off x="27269" y="1743649"/>
        <a:ext cx="10700003" cy="707705"/>
      </dsp:txXfrm>
    </dsp:sp>
    <dsp:sp modelId="{158624B6-E5DF-42C4-8457-A854B038853C}">
      <dsp:nvSpPr>
        <dsp:cNvPr id="0" name=""/>
        <dsp:cNvSpPr/>
      </dsp:nvSpPr>
      <dsp:spPr>
        <a:xfrm>
          <a:off x="5251" y="2581296"/>
          <a:ext cx="10744039" cy="75174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o-RO" sz="2200" kern="1200" noProof="0" dirty="0"/>
            <a:t>Să ceară aprobarea organizației antidoping care se ocupă de raport, înainte de a interveni în procesul de investigație</a:t>
          </a:r>
          <a:endParaRPr lang="en-GB" sz="2200" kern="1200" noProof="0" dirty="0"/>
        </a:p>
      </dsp:txBody>
      <dsp:txXfrm>
        <a:off x="27269" y="2603314"/>
        <a:ext cx="10700003" cy="707705"/>
      </dsp:txXfrm>
    </dsp:sp>
    <dsp:sp modelId="{3B0195C0-9F0B-4E9A-9BAF-872063FCFDFD}">
      <dsp:nvSpPr>
        <dsp:cNvPr id="0" name=""/>
        <dsp:cNvSpPr/>
      </dsp:nvSpPr>
      <dsp:spPr>
        <a:xfrm>
          <a:off x="5251" y="3440961"/>
          <a:ext cx="10744039" cy="75174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o-RO" sz="2200" kern="1200" noProof="0" dirty="0"/>
            <a:t>Păstrarea confidențialității</a:t>
          </a:r>
          <a:endParaRPr lang="en-GB" sz="2200" kern="1200" noProof="0" dirty="0"/>
        </a:p>
      </dsp:txBody>
      <dsp:txXfrm>
        <a:off x="27269" y="3462979"/>
        <a:ext cx="10700003" cy="7077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F237B-1943-9B47-ADEE-17DBE1E84675}">
      <dsp:nvSpPr>
        <dsp:cNvPr id="0" name=""/>
        <dsp:cNvSpPr/>
      </dsp:nvSpPr>
      <dsp:spPr>
        <a:xfrm>
          <a:off x="0" y="1127"/>
          <a:ext cx="1007884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03ADA8-7FB6-FE46-93EA-B8DF9F5A0644}">
      <dsp:nvSpPr>
        <dsp:cNvPr id="0" name=""/>
        <dsp:cNvSpPr/>
      </dsp:nvSpPr>
      <dsp:spPr>
        <a:xfrm>
          <a:off x="0" y="1127"/>
          <a:ext cx="10078841" cy="768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ro-RO" sz="3000" kern="1200" dirty="0"/>
            <a:t>Cât de aproape sunt de persoana pe care o voi denunța?</a:t>
          </a:r>
          <a:endParaRPr lang="en-US" sz="3000" kern="1200" dirty="0"/>
        </a:p>
      </dsp:txBody>
      <dsp:txXfrm>
        <a:off x="0" y="1127"/>
        <a:ext cx="10078841" cy="768689"/>
      </dsp:txXfrm>
    </dsp:sp>
    <dsp:sp modelId="{58E84B3B-395C-BE41-A92C-EECAC81A632C}">
      <dsp:nvSpPr>
        <dsp:cNvPr id="0" name=""/>
        <dsp:cNvSpPr/>
      </dsp:nvSpPr>
      <dsp:spPr>
        <a:xfrm>
          <a:off x="0" y="769817"/>
          <a:ext cx="1007884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87AF53-BE73-404E-B448-A37EDB334F5B}">
      <dsp:nvSpPr>
        <dsp:cNvPr id="0" name=""/>
        <dsp:cNvSpPr/>
      </dsp:nvSpPr>
      <dsp:spPr>
        <a:xfrm>
          <a:off x="0" y="769817"/>
          <a:ext cx="10078841" cy="768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ro-RO" sz="3000" kern="1200" dirty="0"/>
            <a:t>Îmi doresc ca denunțarea mea să fie anonimă</a:t>
          </a:r>
          <a:r>
            <a:rPr lang="en-GB" sz="3000" kern="1200" dirty="0"/>
            <a:t>?</a:t>
          </a:r>
          <a:endParaRPr lang="en-US" sz="3000" kern="1200" dirty="0"/>
        </a:p>
      </dsp:txBody>
      <dsp:txXfrm>
        <a:off x="0" y="769817"/>
        <a:ext cx="10078841" cy="768689"/>
      </dsp:txXfrm>
    </dsp:sp>
    <dsp:sp modelId="{46916100-1152-6443-99BD-AA24C7C1F42D}">
      <dsp:nvSpPr>
        <dsp:cNvPr id="0" name=""/>
        <dsp:cNvSpPr/>
      </dsp:nvSpPr>
      <dsp:spPr>
        <a:xfrm>
          <a:off x="0" y="1538506"/>
          <a:ext cx="1007884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BB94E2-70D0-4F4E-B352-D64886B68C3E}">
      <dsp:nvSpPr>
        <dsp:cNvPr id="0" name=""/>
        <dsp:cNvSpPr/>
      </dsp:nvSpPr>
      <dsp:spPr>
        <a:xfrm>
          <a:off x="0" y="1538506"/>
          <a:ext cx="10078841" cy="768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ro-RO" sz="3000" kern="1200" noProof="0" dirty="0"/>
            <a:t>Am cu adevărat informații reale, sau doar suspiciuni</a:t>
          </a:r>
          <a:r>
            <a:rPr lang="en-GB" sz="3000" kern="1200" noProof="0" dirty="0"/>
            <a:t>?</a:t>
          </a:r>
        </a:p>
      </dsp:txBody>
      <dsp:txXfrm>
        <a:off x="0" y="1538506"/>
        <a:ext cx="10078841" cy="7686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94A7B-4B4B-9047-8FBC-673BF1B20E6B}">
      <dsp:nvSpPr>
        <dsp:cNvPr id="0" name=""/>
        <dsp:cNvSpPr/>
      </dsp:nvSpPr>
      <dsp:spPr>
        <a:xfrm>
          <a:off x="0" y="138914"/>
          <a:ext cx="8332248" cy="772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o-RO" sz="2000" kern="1200" dirty="0"/>
            <a:t>Există numeroase canale disponibile pentru raportarea suspiciunilor, sau a presupuselor cazuri de dopaj</a:t>
          </a:r>
          <a:r>
            <a:rPr lang="en-GB" sz="2000" kern="1200" dirty="0"/>
            <a:t>.</a:t>
          </a:r>
          <a:endParaRPr lang="en-US" sz="2000" kern="1200" dirty="0"/>
        </a:p>
      </dsp:txBody>
      <dsp:txXfrm>
        <a:off x="37696" y="176610"/>
        <a:ext cx="8256856" cy="696808"/>
      </dsp:txXfrm>
    </dsp:sp>
    <dsp:sp modelId="{14F076DE-2187-7D40-BAFE-DBC5639FC0CD}">
      <dsp:nvSpPr>
        <dsp:cNvPr id="0" name=""/>
        <dsp:cNvSpPr/>
      </dsp:nvSpPr>
      <dsp:spPr>
        <a:xfrm>
          <a:off x="0" y="968715"/>
          <a:ext cx="8332248" cy="772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o-RO" sz="2000" kern="1200" dirty="0"/>
            <a:t>Canalele oficiale sunt confidențiale și securitate. Veți fi protejat cu ajutorul art. 2.11 din Codul Mondial Antidoping</a:t>
          </a:r>
          <a:endParaRPr lang="en-US" sz="2000" kern="1200" dirty="0"/>
        </a:p>
      </dsp:txBody>
      <dsp:txXfrm>
        <a:off x="37696" y="1006411"/>
        <a:ext cx="8256856" cy="696808"/>
      </dsp:txXfrm>
    </dsp:sp>
    <dsp:sp modelId="{55E039DB-8F6B-134D-BC30-088E08FEC176}">
      <dsp:nvSpPr>
        <dsp:cNvPr id="0" name=""/>
        <dsp:cNvSpPr/>
      </dsp:nvSpPr>
      <dsp:spPr>
        <a:xfrm>
          <a:off x="0" y="1798515"/>
          <a:ext cx="8332248" cy="772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o-RO" sz="2000" kern="1200" dirty="0"/>
            <a:t>Puteți alege canalul de raportare a cazurilor de dopaj, care răspunde cel mai bine nevoilor dvs. și cu care vă simțiti cel mai încrezător</a:t>
          </a:r>
          <a:endParaRPr lang="en-US" sz="2000" kern="1200" dirty="0"/>
        </a:p>
      </dsp:txBody>
      <dsp:txXfrm>
        <a:off x="37696" y="1836211"/>
        <a:ext cx="8256856" cy="696808"/>
      </dsp:txXfrm>
    </dsp:sp>
    <dsp:sp modelId="{1EC4EC85-08D6-8B41-8493-BE8DF39CC766}">
      <dsp:nvSpPr>
        <dsp:cNvPr id="0" name=""/>
        <dsp:cNvSpPr/>
      </dsp:nvSpPr>
      <dsp:spPr>
        <a:xfrm>
          <a:off x="0" y="2628314"/>
          <a:ext cx="8332248" cy="772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o-RO" sz="2000" kern="1200" noProof="0" dirty="0"/>
            <a:t>Orice suspiciune, oricât de mică, ar putea fi vitală și foarte utilă pentru agențiile antidoping în vederea protejării sportului curat. </a:t>
          </a:r>
          <a:endParaRPr lang="en-GB" sz="2000" kern="1200" noProof="0" dirty="0"/>
        </a:p>
      </dsp:txBody>
      <dsp:txXfrm>
        <a:off x="37696" y="2666010"/>
        <a:ext cx="8256856" cy="6968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F237B-1943-9B47-ADEE-17DBE1E84675}">
      <dsp:nvSpPr>
        <dsp:cNvPr id="0" name=""/>
        <dsp:cNvSpPr/>
      </dsp:nvSpPr>
      <dsp:spPr>
        <a:xfrm>
          <a:off x="0" y="562"/>
          <a:ext cx="1014123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03ADA8-7FB6-FE46-93EA-B8DF9F5A0644}">
      <dsp:nvSpPr>
        <dsp:cNvPr id="0" name=""/>
        <dsp:cNvSpPr/>
      </dsp:nvSpPr>
      <dsp:spPr>
        <a:xfrm>
          <a:off x="0" y="562"/>
          <a:ext cx="10141233" cy="657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ro-RO" sz="1900" kern="1200" dirty="0"/>
            <a:t>Aceștia asigură că există un canal, confidențial de raportare pentru a transmite cu ușurință informații pentru a pune orice întrebare referitoare la procedurile de raportare</a:t>
          </a:r>
          <a:endParaRPr lang="en-US" sz="1900" kern="1200" dirty="0"/>
        </a:p>
      </dsp:txBody>
      <dsp:txXfrm>
        <a:off x="0" y="562"/>
        <a:ext cx="10141233" cy="657911"/>
      </dsp:txXfrm>
    </dsp:sp>
    <dsp:sp modelId="{58E84B3B-395C-BE41-A92C-EECAC81A632C}">
      <dsp:nvSpPr>
        <dsp:cNvPr id="0" name=""/>
        <dsp:cNvSpPr/>
      </dsp:nvSpPr>
      <dsp:spPr>
        <a:xfrm>
          <a:off x="0" y="658473"/>
          <a:ext cx="1014123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87AF53-BE73-404E-B448-A37EDB334F5B}">
      <dsp:nvSpPr>
        <dsp:cNvPr id="0" name=""/>
        <dsp:cNvSpPr/>
      </dsp:nvSpPr>
      <dsp:spPr>
        <a:xfrm>
          <a:off x="0" y="658473"/>
          <a:ext cx="10141233" cy="657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ro-RO" sz="1900" kern="1200" dirty="0"/>
            <a:t>Acestea oferă canale interconectate în cadrul sectorului sportiv și/sau în afara sportului.</a:t>
          </a:r>
          <a:endParaRPr lang="en-US" sz="1900" kern="1200" dirty="0"/>
        </a:p>
      </dsp:txBody>
      <dsp:txXfrm>
        <a:off x="0" y="658473"/>
        <a:ext cx="10141233" cy="657911"/>
      </dsp:txXfrm>
    </dsp:sp>
    <dsp:sp modelId="{430F5FDA-08BA-D643-B347-14611EECEF7C}">
      <dsp:nvSpPr>
        <dsp:cNvPr id="0" name=""/>
        <dsp:cNvSpPr/>
      </dsp:nvSpPr>
      <dsp:spPr>
        <a:xfrm>
          <a:off x="0" y="1316385"/>
          <a:ext cx="1014123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B2AE69-591E-0241-A193-C48E00B3A02D}">
      <dsp:nvSpPr>
        <dsp:cNvPr id="0" name=""/>
        <dsp:cNvSpPr/>
      </dsp:nvSpPr>
      <dsp:spPr>
        <a:xfrm>
          <a:off x="0" y="1316385"/>
          <a:ext cx="10141233" cy="657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ro-RO" sz="1900" kern="1200" noProof="0" dirty="0"/>
            <a:t>Asigurarea selectării rapoartelor, confidențialitate și protecția datelor în momentul întocmirii raportului și pe parcursul procesului.</a:t>
          </a:r>
          <a:endParaRPr lang="en-GB" sz="1900" kern="1200" noProof="0" dirty="0"/>
        </a:p>
      </dsp:txBody>
      <dsp:txXfrm>
        <a:off x="0" y="1316385"/>
        <a:ext cx="10141233" cy="657911"/>
      </dsp:txXfrm>
    </dsp:sp>
    <dsp:sp modelId="{3611401F-53CD-416A-BF43-FA4771D3DE6E}">
      <dsp:nvSpPr>
        <dsp:cNvPr id="0" name=""/>
        <dsp:cNvSpPr/>
      </dsp:nvSpPr>
      <dsp:spPr>
        <a:xfrm>
          <a:off x="0" y="1974297"/>
          <a:ext cx="1014123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743820-CB1D-4EEB-8593-2BE743C8402A}">
      <dsp:nvSpPr>
        <dsp:cNvPr id="0" name=""/>
        <dsp:cNvSpPr/>
      </dsp:nvSpPr>
      <dsp:spPr>
        <a:xfrm>
          <a:off x="0" y="1974297"/>
          <a:ext cx="10141233" cy="657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ro-RO" sz="1900" kern="1200" noProof="0" dirty="0"/>
            <a:t>Adoptarea unor reglementări interne privind începerea mecanismelor de protecție, de exemplu, semnarea unui acord între denunțător și organizația care raportează.</a:t>
          </a:r>
          <a:endParaRPr lang="en-GB" sz="1900" kern="1200" noProof="0" dirty="0"/>
        </a:p>
      </dsp:txBody>
      <dsp:txXfrm>
        <a:off x="0" y="1974297"/>
        <a:ext cx="10141233" cy="657911"/>
      </dsp:txXfrm>
    </dsp:sp>
    <dsp:sp modelId="{8094506D-6107-4EA4-BC2C-52CD5F9B2122}">
      <dsp:nvSpPr>
        <dsp:cNvPr id="0" name=""/>
        <dsp:cNvSpPr/>
      </dsp:nvSpPr>
      <dsp:spPr>
        <a:xfrm>
          <a:off x="0" y="2632208"/>
          <a:ext cx="1014123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029381-ADEB-4099-B2BD-E55977A38C7C}">
      <dsp:nvSpPr>
        <dsp:cNvPr id="0" name=""/>
        <dsp:cNvSpPr/>
      </dsp:nvSpPr>
      <dsp:spPr>
        <a:xfrm>
          <a:off x="0" y="2632208"/>
          <a:ext cx="10141233" cy="657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ro-RO" sz="1900" kern="1200" noProof="0" dirty="0"/>
            <a:t>Asigurarea protecției împotriva răzbunărilor, precum și sancțiuni pentru entitățile sau persoanele care dezvăluie identitatea avertizorilor. </a:t>
          </a:r>
          <a:endParaRPr lang="en-GB" sz="1900" b="0" kern="1200" noProof="0" dirty="0"/>
        </a:p>
      </dsp:txBody>
      <dsp:txXfrm>
        <a:off x="0" y="2632208"/>
        <a:ext cx="10141233" cy="657911"/>
      </dsp:txXfrm>
    </dsp:sp>
    <dsp:sp modelId="{F4C2A62F-D976-4893-97D9-58B3C9613EBB}">
      <dsp:nvSpPr>
        <dsp:cNvPr id="0" name=""/>
        <dsp:cNvSpPr/>
      </dsp:nvSpPr>
      <dsp:spPr>
        <a:xfrm>
          <a:off x="0" y="3290120"/>
          <a:ext cx="1014123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FBAE06-0FAE-4D0B-8008-46338B21B5C6}">
      <dsp:nvSpPr>
        <dsp:cNvPr id="0" name=""/>
        <dsp:cNvSpPr/>
      </dsp:nvSpPr>
      <dsp:spPr>
        <a:xfrm>
          <a:off x="0" y="3290120"/>
          <a:ext cx="10141233" cy="657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ro-RO" sz="1900" b="0" kern="1200" noProof="0" dirty="0"/>
            <a:t>Comunica cu avertizorii de integritate</a:t>
          </a:r>
          <a:r>
            <a:rPr lang="en-GB" sz="1900" kern="1200" noProof="0" dirty="0"/>
            <a:t>.</a:t>
          </a:r>
        </a:p>
      </dsp:txBody>
      <dsp:txXfrm>
        <a:off x="0" y="3290120"/>
        <a:ext cx="10141233" cy="657911"/>
      </dsp:txXfrm>
    </dsp:sp>
    <dsp:sp modelId="{8B163925-626C-4527-9F30-86739B2396DA}">
      <dsp:nvSpPr>
        <dsp:cNvPr id="0" name=""/>
        <dsp:cNvSpPr/>
      </dsp:nvSpPr>
      <dsp:spPr>
        <a:xfrm>
          <a:off x="0" y="3948032"/>
          <a:ext cx="1014123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CADFB5-6A14-4211-86E4-A2A87964761A}">
      <dsp:nvSpPr>
        <dsp:cNvPr id="0" name=""/>
        <dsp:cNvSpPr/>
      </dsp:nvSpPr>
      <dsp:spPr>
        <a:xfrm>
          <a:off x="0" y="3948032"/>
          <a:ext cx="10141233" cy="657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ro-RO" sz="1900" b="0" kern="1200" noProof="0" dirty="0"/>
            <a:t>Interzicerea denunțărilor false</a:t>
          </a:r>
          <a:r>
            <a:rPr lang="en-GB" sz="1900" b="0" kern="1200" noProof="0" dirty="0"/>
            <a:t>.</a:t>
          </a:r>
        </a:p>
      </dsp:txBody>
      <dsp:txXfrm>
        <a:off x="0" y="3948032"/>
        <a:ext cx="10141233" cy="6579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F237B-1943-9B47-ADEE-17DBE1E84675}">
      <dsp:nvSpPr>
        <dsp:cNvPr id="0" name=""/>
        <dsp:cNvSpPr/>
      </dsp:nvSpPr>
      <dsp:spPr>
        <a:xfrm>
          <a:off x="0" y="0"/>
          <a:ext cx="55137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03ADA8-7FB6-FE46-93EA-B8DF9F5A0644}">
      <dsp:nvSpPr>
        <dsp:cNvPr id="0" name=""/>
        <dsp:cNvSpPr/>
      </dsp:nvSpPr>
      <dsp:spPr>
        <a:xfrm>
          <a:off x="0" y="0"/>
          <a:ext cx="5513760" cy="6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GB" sz="3300" kern="1200" dirty="0"/>
            <a:t>Webpage/</a:t>
          </a:r>
          <a:r>
            <a:rPr lang="ro-RO" sz="3300" kern="1200" dirty="0"/>
            <a:t>Formular online</a:t>
          </a:r>
          <a:endParaRPr lang="en-US" sz="3300" kern="1200" dirty="0"/>
        </a:p>
      </dsp:txBody>
      <dsp:txXfrm>
        <a:off x="0" y="0"/>
        <a:ext cx="5513760" cy="687500"/>
      </dsp:txXfrm>
    </dsp:sp>
    <dsp:sp modelId="{58E84B3B-395C-BE41-A92C-EECAC81A632C}">
      <dsp:nvSpPr>
        <dsp:cNvPr id="0" name=""/>
        <dsp:cNvSpPr/>
      </dsp:nvSpPr>
      <dsp:spPr>
        <a:xfrm>
          <a:off x="0" y="687500"/>
          <a:ext cx="55137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87AF53-BE73-404E-B448-A37EDB334F5B}">
      <dsp:nvSpPr>
        <dsp:cNvPr id="0" name=""/>
        <dsp:cNvSpPr/>
      </dsp:nvSpPr>
      <dsp:spPr>
        <a:xfrm>
          <a:off x="0" y="687500"/>
          <a:ext cx="5513760" cy="6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E-mail</a:t>
          </a:r>
        </a:p>
      </dsp:txBody>
      <dsp:txXfrm>
        <a:off x="0" y="687500"/>
        <a:ext cx="5513760" cy="687500"/>
      </dsp:txXfrm>
    </dsp:sp>
    <dsp:sp modelId="{46916100-1152-6443-99BD-AA24C7C1F42D}">
      <dsp:nvSpPr>
        <dsp:cNvPr id="0" name=""/>
        <dsp:cNvSpPr/>
      </dsp:nvSpPr>
      <dsp:spPr>
        <a:xfrm>
          <a:off x="0" y="1375000"/>
          <a:ext cx="55137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BB94E2-70D0-4F4E-B352-D64886B68C3E}">
      <dsp:nvSpPr>
        <dsp:cNvPr id="0" name=""/>
        <dsp:cNvSpPr/>
      </dsp:nvSpPr>
      <dsp:spPr>
        <a:xfrm>
          <a:off x="0" y="1375000"/>
          <a:ext cx="5513760" cy="6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ro-RO" sz="3300" kern="1200" noProof="0" dirty="0"/>
            <a:t>Apel (whatsapp) </a:t>
          </a:r>
          <a:endParaRPr lang="en-GB" sz="3300" kern="1200" noProof="0" dirty="0"/>
        </a:p>
      </dsp:txBody>
      <dsp:txXfrm>
        <a:off x="0" y="1375000"/>
        <a:ext cx="5513760" cy="687500"/>
      </dsp:txXfrm>
    </dsp:sp>
    <dsp:sp modelId="{430F5FDA-08BA-D643-B347-14611EECEF7C}">
      <dsp:nvSpPr>
        <dsp:cNvPr id="0" name=""/>
        <dsp:cNvSpPr/>
      </dsp:nvSpPr>
      <dsp:spPr>
        <a:xfrm>
          <a:off x="0" y="2062500"/>
          <a:ext cx="55137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B2AE69-591E-0241-A193-C48E00B3A02D}">
      <dsp:nvSpPr>
        <dsp:cNvPr id="0" name=""/>
        <dsp:cNvSpPr/>
      </dsp:nvSpPr>
      <dsp:spPr>
        <a:xfrm>
          <a:off x="0" y="2062500"/>
          <a:ext cx="5513760" cy="6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ro-RO" sz="3300" kern="1200" noProof="0" dirty="0"/>
            <a:t>Interviu personal</a:t>
          </a:r>
          <a:endParaRPr lang="en-GB" sz="3300" kern="1200" noProof="0" dirty="0"/>
        </a:p>
      </dsp:txBody>
      <dsp:txXfrm>
        <a:off x="0" y="2062500"/>
        <a:ext cx="5513760" cy="6875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BCCE6-2778-4CFC-8D55-ED50A34C1344}">
      <dsp:nvSpPr>
        <dsp:cNvPr id="0" name=""/>
        <dsp:cNvSpPr/>
      </dsp:nvSpPr>
      <dsp:spPr>
        <a:xfrm>
          <a:off x="5127" y="16"/>
          <a:ext cx="10490967" cy="122089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1. </a:t>
          </a:r>
          <a:r>
            <a:rPr lang="ro-RO" sz="2300" kern="1200" dirty="0"/>
            <a:t>Puteți raporta orice presupusă încălcare a regulilor antidoping, orice act </a:t>
          </a:r>
          <a:endParaRPr lang="en-GB" sz="2300" kern="1200" noProof="0" dirty="0"/>
        </a:p>
      </dsp:txBody>
      <dsp:txXfrm>
        <a:off x="40886" y="35775"/>
        <a:ext cx="10419449" cy="1149372"/>
      </dsp:txXfrm>
    </dsp:sp>
    <dsp:sp modelId="{BBFC5E72-9FE8-435C-BF47-6CE0BDD1D9AD}">
      <dsp:nvSpPr>
        <dsp:cNvPr id="0" name=""/>
        <dsp:cNvSpPr/>
      </dsp:nvSpPr>
      <dsp:spPr>
        <a:xfrm>
          <a:off x="5127" y="1399509"/>
          <a:ext cx="10490967" cy="122089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2. </a:t>
          </a:r>
          <a:r>
            <a:rPr lang="ro-RO" sz="2400" kern="1200" dirty="0"/>
            <a:t>Oricine poate raporta o abatere legată de dopaj. Dacă ați detectat, identificat, asistat, cunoașteți sau aveți motive întemeiate pentru a suspecta că a avut loc o încălcare a regulamentului, vă încurajăm să ne anunțați. </a:t>
          </a:r>
          <a:endParaRPr lang="en-GB" sz="2400" kern="1200" noProof="0" dirty="0"/>
        </a:p>
      </dsp:txBody>
      <dsp:txXfrm>
        <a:off x="40886" y="1435268"/>
        <a:ext cx="10419449" cy="1149372"/>
      </dsp:txXfrm>
    </dsp:sp>
    <dsp:sp modelId="{45846320-EA3D-433D-84B4-F5877179FBC1}">
      <dsp:nvSpPr>
        <dsp:cNvPr id="0" name=""/>
        <dsp:cNvSpPr/>
      </dsp:nvSpPr>
      <dsp:spPr>
        <a:xfrm>
          <a:off x="5127" y="2799003"/>
          <a:ext cx="10490967" cy="122089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3. </a:t>
          </a:r>
          <a:r>
            <a:rPr lang="ro-RO" sz="2400" kern="1200" dirty="0"/>
            <a:t>Dacă aveți o informație despre acte de corupție sau orice altă acuzația care nu implică dopaj, puteți raporta informațiile prin intermediul agențiilor de aplicare a legii corespunzătoare</a:t>
          </a:r>
          <a:endParaRPr lang="en-GB" sz="2400" kern="1200" noProof="0" dirty="0"/>
        </a:p>
      </dsp:txBody>
      <dsp:txXfrm>
        <a:off x="40886" y="2834762"/>
        <a:ext cx="10419449" cy="11493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BCCE6-2778-4CFC-8D55-ED50A34C1344}">
      <dsp:nvSpPr>
        <dsp:cNvPr id="0" name=""/>
        <dsp:cNvSpPr/>
      </dsp:nvSpPr>
      <dsp:spPr>
        <a:xfrm>
          <a:off x="5172" y="2091"/>
          <a:ext cx="10582893" cy="90389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1. </a:t>
          </a:r>
          <a:r>
            <a:rPr lang="ro-RO" sz="2500" kern="1200" dirty="0"/>
            <a:t>Accesați această platformă direct, copiind sau scriind adresa URL https://speakup.wada-ama.org</a:t>
          </a:r>
        </a:p>
      </dsp:txBody>
      <dsp:txXfrm>
        <a:off x="31646" y="28565"/>
        <a:ext cx="10529945" cy="850942"/>
      </dsp:txXfrm>
    </dsp:sp>
    <dsp:sp modelId="{BBFC5E72-9FE8-435C-BF47-6CE0BDD1D9AD}">
      <dsp:nvSpPr>
        <dsp:cNvPr id="0" name=""/>
        <dsp:cNvSpPr/>
      </dsp:nvSpPr>
      <dsp:spPr>
        <a:xfrm>
          <a:off x="5172" y="1039370"/>
          <a:ext cx="10582893" cy="90389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2. File your report from your personal computer.</a:t>
          </a:r>
          <a:endParaRPr lang="en-GB" sz="2500" kern="1200" noProof="0" dirty="0"/>
        </a:p>
      </dsp:txBody>
      <dsp:txXfrm>
        <a:off x="31646" y="1065844"/>
        <a:ext cx="10529945" cy="850942"/>
      </dsp:txXfrm>
    </dsp:sp>
    <dsp:sp modelId="{45846320-EA3D-433D-84B4-F5877179FBC1}">
      <dsp:nvSpPr>
        <dsp:cNvPr id="0" name=""/>
        <dsp:cNvSpPr/>
      </dsp:nvSpPr>
      <dsp:spPr>
        <a:xfrm>
          <a:off x="0" y="2037803"/>
          <a:ext cx="10582893" cy="90389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3. </a:t>
          </a:r>
          <a:r>
            <a:rPr lang="ro-RO" sz="2500" kern="1200" dirty="0"/>
            <a:t>Nu utilizați un PC conectat la o rețea/intranet</a:t>
          </a:r>
          <a:r>
            <a:rPr lang="en-GB" sz="2500" kern="1200" dirty="0"/>
            <a:t>.</a:t>
          </a:r>
          <a:endParaRPr lang="en-GB" sz="2500" kern="1200" noProof="0" dirty="0"/>
        </a:p>
      </dsp:txBody>
      <dsp:txXfrm>
        <a:off x="26474" y="2064277"/>
        <a:ext cx="10529945" cy="850942"/>
      </dsp:txXfrm>
    </dsp:sp>
    <dsp:sp modelId="{158624B6-E5DF-42C4-8457-A854B038853C}">
      <dsp:nvSpPr>
        <dsp:cNvPr id="0" name=""/>
        <dsp:cNvSpPr/>
      </dsp:nvSpPr>
      <dsp:spPr>
        <a:xfrm>
          <a:off x="5172" y="3113927"/>
          <a:ext cx="10582893" cy="90389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o-RO" sz="1800" kern="1200" noProof="0" dirty="0"/>
            <a:t>4.</a:t>
          </a:r>
          <a:r>
            <a:rPr lang="ro-RO" sz="1800" kern="1200" baseline="0" noProof="0" dirty="0"/>
            <a:t> Alegeți dacă doriți sau nu să vă lăsați datele personale. În caz contrat, trebuie să verificați, de asemenea, dacă datele dvs. personale nu apar în proprietățile (metadatele) fișierelor pe care le încărcați </a:t>
          </a:r>
          <a:endParaRPr lang="en-GB" sz="1800" kern="1200" noProof="0" dirty="0"/>
        </a:p>
      </dsp:txBody>
      <dsp:txXfrm>
        <a:off x="31646" y="3140401"/>
        <a:ext cx="10529945" cy="8509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BCCE6-2778-4CFC-8D55-ED50A34C1344}">
      <dsp:nvSpPr>
        <dsp:cNvPr id="0" name=""/>
        <dsp:cNvSpPr/>
      </dsp:nvSpPr>
      <dsp:spPr>
        <a:xfrm>
          <a:off x="5333" y="2264"/>
          <a:ext cx="10912804" cy="90278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o-RO" sz="2400" kern="1200" dirty="0"/>
            <a:t>Să li se ofere măsuri de protecție și recompense pentru denunțători.	</a:t>
          </a:r>
          <a:endParaRPr lang="en-GB" sz="2400" kern="1200" noProof="0" dirty="0"/>
        </a:p>
      </dsp:txBody>
      <dsp:txXfrm>
        <a:off x="31775" y="28706"/>
        <a:ext cx="10859920" cy="849902"/>
      </dsp:txXfrm>
    </dsp:sp>
    <dsp:sp modelId="{B8DCEFB8-D8E6-8347-A700-F7B75184DDDA}">
      <dsp:nvSpPr>
        <dsp:cNvPr id="0" name=""/>
        <dsp:cNvSpPr/>
      </dsp:nvSpPr>
      <dsp:spPr>
        <a:xfrm>
          <a:off x="5333" y="1016312"/>
          <a:ext cx="10912804" cy="90278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o-RO" sz="2400" kern="1200" dirty="0"/>
            <a:t>Solicitarea consilierii din partea unui ofițer de investigație desemnat de agenție pentru orice preocupare în timpul procesului de investigație.</a:t>
          </a:r>
          <a:endParaRPr lang="en-GB" sz="2400" kern="1200" noProof="0" dirty="0"/>
        </a:p>
      </dsp:txBody>
      <dsp:txXfrm>
        <a:off x="31775" y="1042754"/>
        <a:ext cx="10859920" cy="849902"/>
      </dsp:txXfrm>
    </dsp:sp>
    <dsp:sp modelId="{AA40609F-5B22-0E47-89E0-428954DC706C}">
      <dsp:nvSpPr>
        <dsp:cNvPr id="0" name=""/>
        <dsp:cNvSpPr/>
      </dsp:nvSpPr>
      <dsp:spPr>
        <a:xfrm>
          <a:off x="5333" y="2030361"/>
          <a:ext cx="10912804" cy="90278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o-RO" sz="2400" kern="1200" dirty="0"/>
            <a:t>Să primească actualizări cu privire la modul în care avansează investigația, de la caz la caz.</a:t>
          </a:r>
          <a:endParaRPr lang="en-GB" sz="2100" kern="1200" noProof="0" dirty="0"/>
        </a:p>
      </dsp:txBody>
      <dsp:txXfrm>
        <a:off x="31775" y="2056803"/>
        <a:ext cx="10859920" cy="849902"/>
      </dsp:txXfrm>
    </dsp:sp>
    <dsp:sp modelId="{89A957F4-475F-0A45-9C38-8589376B83E1}">
      <dsp:nvSpPr>
        <dsp:cNvPr id="0" name=""/>
        <dsp:cNvSpPr/>
      </dsp:nvSpPr>
      <dsp:spPr>
        <a:xfrm>
          <a:off x="5333" y="3044409"/>
          <a:ext cx="10912804" cy="90278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o-RO" sz="2200" kern="1200" dirty="0"/>
            <a:t>Să fie informat cu privire la concluziile legate de dezvăluirea unei presupuse abateri, atunci când agenția consideră că este cazul, dar nu înainte de încheierea investigației.</a:t>
          </a:r>
          <a:endParaRPr lang="en-GB" sz="2200" kern="1200" noProof="0" dirty="0"/>
        </a:p>
      </dsp:txBody>
      <dsp:txXfrm>
        <a:off x="31775" y="3070851"/>
        <a:ext cx="10859920" cy="849902"/>
      </dsp:txXfrm>
    </dsp:sp>
    <dsp:sp modelId="{2D1C69D1-D4CB-4645-99DF-105CE6D9F071}">
      <dsp:nvSpPr>
        <dsp:cNvPr id="0" name=""/>
        <dsp:cNvSpPr/>
      </dsp:nvSpPr>
      <dsp:spPr>
        <a:xfrm>
          <a:off x="5333" y="4058457"/>
          <a:ext cx="10912804" cy="90278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o-RO" sz="2000" kern="1200" dirty="0"/>
            <a:t>Să fie informat în timp util, cu privire la modul în care agenția intenționează să dea publicității natura și modul în care a fost tratată dezvăluirea presupusei conduite necorespunzătoare, după încheierea investigației și presupusa sancționare a sportivului.</a:t>
          </a:r>
          <a:endParaRPr lang="en-GB" sz="2000" kern="1200" noProof="0" dirty="0"/>
        </a:p>
      </dsp:txBody>
      <dsp:txXfrm>
        <a:off x="31775" y="4084899"/>
        <a:ext cx="10859920" cy="8499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BCCE6-2778-4CFC-8D55-ED50A34C1344}">
      <dsp:nvSpPr>
        <dsp:cNvPr id="0" name=""/>
        <dsp:cNvSpPr/>
      </dsp:nvSpPr>
      <dsp:spPr>
        <a:xfrm>
          <a:off x="5172" y="1988"/>
          <a:ext cx="10582893" cy="44458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o-RO" sz="2000" kern="1200" noProof="0" dirty="0"/>
            <a:t>Oferirea oricărei informații importante</a:t>
          </a:r>
          <a:endParaRPr lang="en-GB" sz="2000" kern="1200" noProof="0" dirty="0"/>
        </a:p>
      </dsp:txBody>
      <dsp:txXfrm>
        <a:off x="18193" y="15009"/>
        <a:ext cx="10556851" cy="418542"/>
      </dsp:txXfrm>
    </dsp:sp>
    <dsp:sp modelId="{BBFC5E72-9FE8-435C-BF47-6CE0BDD1D9AD}">
      <dsp:nvSpPr>
        <dsp:cNvPr id="0" name=""/>
        <dsp:cNvSpPr/>
      </dsp:nvSpPr>
      <dsp:spPr>
        <a:xfrm>
          <a:off x="5172" y="495773"/>
          <a:ext cx="10582893" cy="44458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o-RO" sz="2000" kern="1200" noProof="0" dirty="0"/>
            <a:t>Dreptul la confidențialitate</a:t>
          </a:r>
          <a:endParaRPr lang="en-GB" sz="2000" kern="1200" noProof="0" dirty="0"/>
        </a:p>
      </dsp:txBody>
      <dsp:txXfrm>
        <a:off x="18193" y="508794"/>
        <a:ext cx="10556851" cy="418542"/>
      </dsp:txXfrm>
    </dsp:sp>
    <dsp:sp modelId="{45846320-EA3D-433D-84B4-F5877179FBC1}">
      <dsp:nvSpPr>
        <dsp:cNvPr id="0" name=""/>
        <dsp:cNvSpPr/>
      </dsp:nvSpPr>
      <dsp:spPr>
        <a:xfrm>
          <a:off x="0" y="1032346"/>
          <a:ext cx="10582893" cy="44458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o-RO" sz="2000" kern="1200" noProof="0" dirty="0"/>
            <a:t>Raportarea prin intermediul canalelor sigure</a:t>
          </a:r>
          <a:endParaRPr lang="en-GB" sz="2000" kern="1200" noProof="0" dirty="0"/>
        </a:p>
      </dsp:txBody>
      <dsp:txXfrm>
        <a:off x="13021" y="1045367"/>
        <a:ext cx="10556851" cy="418542"/>
      </dsp:txXfrm>
    </dsp:sp>
    <dsp:sp modelId="{158624B6-E5DF-42C4-8457-A854B038853C}">
      <dsp:nvSpPr>
        <dsp:cNvPr id="0" name=""/>
        <dsp:cNvSpPr/>
      </dsp:nvSpPr>
      <dsp:spPr>
        <a:xfrm>
          <a:off x="5172" y="1532566"/>
          <a:ext cx="10582893" cy="44458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o-RO" sz="2000" kern="1200" noProof="0" dirty="0"/>
            <a:t>Să fie informați cu privire la procedurile ce vor urma</a:t>
          </a:r>
          <a:endParaRPr lang="en-GB" sz="2000" kern="1200" noProof="0" dirty="0"/>
        </a:p>
      </dsp:txBody>
      <dsp:txXfrm>
        <a:off x="18193" y="1545587"/>
        <a:ext cx="10556851" cy="418542"/>
      </dsp:txXfrm>
    </dsp:sp>
    <dsp:sp modelId="{3B0195C0-9F0B-4E9A-9BAF-872063FCFDFD}">
      <dsp:nvSpPr>
        <dsp:cNvPr id="0" name=""/>
        <dsp:cNvSpPr/>
      </dsp:nvSpPr>
      <dsp:spPr>
        <a:xfrm>
          <a:off x="5172" y="2042758"/>
          <a:ext cx="10582893" cy="44458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o-RO" sz="2000" kern="1200" noProof="0" dirty="0"/>
            <a:t>Să fie informați, în cazul dezvăluirii informațiilor către o terță parte</a:t>
          </a:r>
          <a:endParaRPr lang="en-GB" sz="2000" kern="1200" noProof="0" dirty="0"/>
        </a:p>
      </dsp:txBody>
      <dsp:txXfrm>
        <a:off x="18193" y="2055779"/>
        <a:ext cx="10556851" cy="418542"/>
      </dsp:txXfrm>
    </dsp:sp>
    <dsp:sp modelId="{C16B97E1-6388-4CE6-8901-3C724A18FEAA}">
      <dsp:nvSpPr>
        <dsp:cNvPr id="0" name=""/>
        <dsp:cNvSpPr/>
      </dsp:nvSpPr>
      <dsp:spPr>
        <a:xfrm>
          <a:off x="5172" y="2552951"/>
          <a:ext cx="10582893" cy="44458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o-RO" sz="2000" kern="1200" noProof="0" dirty="0"/>
            <a:t>Dreptul de a renunța la raportare sau divulgare</a:t>
          </a:r>
          <a:endParaRPr lang="en-GB" sz="2000" kern="1200" noProof="0" dirty="0"/>
        </a:p>
      </dsp:txBody>
      <dsp:txXfrm>
        <a:off x="18193" y="2565972"/>
        <a:ext cx="10556851" cy="418542"/>
      </dsp:txXfrm>
    </dsp:sp>
    <dsp:sp modelId="{1FF2C183-1699-4236-847F-E879B17CDF3E}">
      <dsp:nvSpPr>
        <dsp:cNvPr id="0" name=""/>
        <dsp:cNvSpPr/>
      </dsp:nvSpPr>
      <dsp:spPr>
        <a:xfrm>
          <a:off x="5172" y="3040886"/>
          <a:ext cx="10582893" cy="44458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o-RO" sz="2000" kern="1200" noProof="0" dirty="0"/>
            <a:t>Dreptul la asistență</a:t>
          </a:r>
          <a:endParaRPr lang="en-GB" sz="2000" kern="1200" noProof="0" dirty="0"/>
        </a:p>
      </dsp:txBody>
      <dsp:txXfrm>
        <a:off x="18193" y="3053907"/>
        <a:ext cx="10556851" cy="418542"/>
      </dsp:txXfrm>
    </dsp:sp>
    <dsp:sp modelId="{65607BE9-8E54-460D-99E7-60218956B4D2}">
      <dsp:nvSpPr>
        <dsp:cNvPr id="0" name=""/>
        <dsp:cNvSpPr/>
      </dsp:nvSpPr>
      <dsp:spPr>
        <a:xfrm>
          <a:off x="0" y="3575325"/>
          <a:ext cx="10582893" cy="44458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o-RO" sz="2000" kern="1200" noProof="0" dirty="0"/>
            <a:t>Să fie protejați împotriva represaliilor</a:t>
          </a:r>
          <a:endParaRPr lang="en-GB" sz="2000" kern="1200" noProof="0" dirty="0"/>
        </a:p>
      </dsp:txBody>
      <dsp:txXfrm>
        <a:off x="13021" y="3588346"/>
        <a:ext cx="10556851" cy="41854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B720C8-0F1F-4769-A95D-E70485508E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1CA3493-3CF0-479D-887E-326CB01F427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84AB01-33F2-4890-81BC-94568158DB71}" type="datetimeFigureOut">
              <a:rPr lang="en-US" smtClean="0"/>
              <a:t>11/21/2022</a:t>
            </a:fld>
            <a:endParaRPr lang="en-US" dirty="0"/>
          </a:p>
        </p:txBody>
      </p:sp>
      <p:sp>
        <p:nvSpPr>
          <p:cNvPr id="4" name="Footer Placeholder 3">
            <a:extLst>
              <a:ext uri="{FF2B5EF4-FFF2-40B4-BE49-F238E27FC236}">
                <a16:creationId xmlns:a16="http://schemas.microsoft.com/office/drawing/2014/main" id="{CA5946B1-632D-4B59-8997-E7256A57DB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0C78952-9C23-4261-888C-BF86D1BD583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82911A-3904-4D85-962F-6F98C8B8092A}" type="slidenum">
              <a:rPr lang="en-US" smtClean="0"/>
              <a:t>‹#›</a:t>
            </a:fld>
            <a:endParaRPr lang="en-US" dirty="0"/>
          </a:p>
        </p:txBody>
      </p:sp>
    </p:spTree>
    <p:extLst>
      <p:ext uri="{BB962C8B-B14F-4D97-AF65-F5344CB8AC3E}">
        <p14:creationId xmlns:p14="http://schemas.microsoft.com/office/powerpoint/2010/main" val="3342219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767F53-9A65-4A97-B208-6DD100108F7E}" type="datetimeFigureOut">
              <a:rPr lang="en-GB" smtClean="0"/>
              <a:t>21/11/2022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C9CA2C-7CE0-4041-8C32-376AF866D655}" type="slidenum">
              <a:rPr lang="en-GB" smtClean="0"/>
              <a:t>‹#›</a:t>
            </a:fld>
            <a:endParaRPr lang="en-GB" dirty="0"/>
          </a:p>
        </p:txBody>
      </p:sp>
    </p:spTree>
    <p:extLst>
      <p:ext uri="{BB962C8B-B14F-4D97-AF65-F5344CB8AC3E}">
        <p14:creationId xmlns:p14="http://schemas.microsoft.com/office/powerpoint/2010/main" val="20193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NADO: </a:t>
            </a:r>
            <a:r>
              <a:rPr lang="ro-RO" dirty="0"/>
              <a:t>Agenția Națională Anti-Doping</a:t>
            </a:r>
            <a:endParaRPr lang="en-GB" dirty="0"/>
          </a:p>
          <a:p>
            <a:r>
              <a:rPr lang="en-GB" dirty="0"/>
              <a:t>NF: </a:t>
            </a:r>
            <a:r>
              <a:rPr lang="ro-RO" dirty="0"/>
              <a:t>Federația Națională</a:t>
            </a:r>
            <a:endParaRPr lang="en-GB" dirty="0"/>
          </a:p>
          <a:p>
            <a:r>
              <a:rPr lang="en-GB" dirty="0"/>
              <a:t>NOC: </a:t>
            </a:r>
            <a:r>
              <a:rPr lang="ro-RO" dirty="0"/>
              <a:t>Comitetul Național Olimpic</a:t>
            </a:r>
            <a:endParaRPr lang="en-GB" dirty="0"/>
          </a:p>
          <a:p>
            <a:r>
              <a:rPr lang="en-GB" dirty="0"/>
              <a:t>WADA: </a:t>
            </a:r>
            <a:r>
              <a:rPr lang="ro-RO" dirty="0"/>
              <a:t>Agenția Internațională Anti-Doping</a:t>
            </a:r>
            <a:endParaRPr lang="en-GB" dirty="0"/>
          </a:p>
          <a:p>
            <a:r>
              <a:rPr lang="en-GB" dirty="0"/>
              <a:t>IF: </a:t>
            </a:r>
            <a:r>
              <a:rPr lang="ro-RO" dirty="0"/>
              <a:t>Federația Internațională</a:t>
            </a:r>
            <a:endParaRPr lang="en-GB" dirty="0"/>
          </a:p>
          <a:p>
            <a:r>
              <a:rPr lang="en-GB" dirty="0"/>
              <a:t>IOC: </a:t>
            </a:r>
            <a:r>
              <a:rPr lang="ro-RO" dirty="0"/>
              <a:t>Comitetul Internațional Olimpic</a:t>
            </a:r>
            <a:endParaRPr lang="en-GB" dirty="0"/>
          </a:p>
          <a:p>
            <a:r>
              <a:rPr lang="en-GB" dirty="0"/>
              <a:t>ITA: </a:t>
            </a:r>
            <a:r>
              <a:rPr lang="ro-RO" dirty="0"/>
              <a:t>Agenția Internațională de Testare Anti-Doping</a:t>
            </a:r>
            <a:endParaRPr lang="en-GB" dirty="0"/>
          </a:p>
        </p:txBody>
      </p:sp>
      <p:sp>
        <p:nvSpPr>
          <p:cNvPr id="4" name="Marcador de número de diapositiva 3"/>
          <p:cNvSpPr>
            <a:spLocks noGrp="1"/>
          </p:cNvSpPr>
          <p:nvPr>
            <p:ph type="sldNum" sz="quarter" idx="5"/>
          </p:nvPr>
        </p:nvSpPr>
        <p:spPr/>
        <p:txBody>
          <a:bodyPr/>
          <a:lstStyle/>
          <a:p>
            <a:fld id="{D0C9CA2C-7CE0-4041-8C32-376AF866D655}" type="slidenum">
              <a:rPr lang="en-GB" smtClean="0"/>
              <a:t>2</a:t>
            </a:fld>
            <a:endParaRPr lang="en-GB" dirty="0"/>
          </a:p>
        </p:txBody>
      </p:sp>
    </p:spTree>
    <p:extLst>
      <p:ext uri="{BB962C8B-B14F-4D97-AF65-F5344CB8AC3E}">
        <p14:creationId xmlns:p14="http://schemas.microsoft.com/office/powerpoint/2010/main" val="1478874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C9CA2C-7CE0-4041-8C32-376AF866D655}" type="slidenum">
              <a:rPr lang="en-GB" smtClean="0"/>
              <a:t>11</a:t>
            </a:fld>
            <a:endParaRPr lang="en-GB" dirty="0"/>
          </a:p>
        </p:txBody>
      </p:sp>
    </p:spTree>
    <p:extLst>
      <p:ext uri="{BB962C8B-B14F-4D97-AF65-F5344CB8AC3E}">
        <p14:creationId xmlns:p14="http://schemas.microsoft.com/office/powerpoint/2010/main" val="1138027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C9CA2C-7CE0-4041-8C32-376AF866D655}" type="slidenum">
              <a:rPr lang="en-GB" smtClean="0"/>
              <a:t>12</a:t>
            </a:fld>
            <a:endParaRPr lang="en-GB" dirty="0"/>
          </a:p>
        </p:txBody>
      </p:sp>
    </p:spTree>
    <p:extLst>
      <p:ext uri="{BB962C8B-B14F-4D97-AF65-F5344CB8AC3E}">
        <p14:creationId xmlns:p14="http://schemas.microsoft.com/office/powerpoint/2010/main" val="2930589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C9CA2C-7CE0-4041-8C32-376AF866D655}" type="slidenum">
              <a:rPr lang="en-GB" smtClean="0"/>
              <a:t>13</a:t>
            </a:fld>
            <a:endParaRPr lang="en-GB" dirty="0"/>
          </a:p>
        </p:txBody>
      </p:sp>
    </p:spTree>
    <p:extLst>
      <p:ext uri="{BB962C8B-B14F-4D97-AF65-F5344CB8AC3E}">
        <p14:creationId xmlns:p14="http://schemas.microsoft.com/office/powerpoint/2010/main" val="3047545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C9CA2C-7CE0-4041-8C32-376AF866D655}" type="slidenum">
              <a:rPr lang="en-GB" smtClean="0"/>
              <a:t>14</a:t>
            </a:fld>
            <a:endParaRPr lang="en-GB" dirty="0"/>
          </a:p>
        </p:txBody>
      </p:sp>
    </p:spTree>
    <p:extLst>
      <p:ext uri="{BB962C8B-B14F-4D97-AF65-F5344CB8AC3E}">
        <p14:creationId xmlns:p14="http://schemas.microsoft.com/office/powerpoint/2010/main" val="1960688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C9CA2C-7CE0-4041-8C32-376AF866D655}" type="slidenum">
              <a:rPr lang="en-GB" smtClean="0"/>
              <a:t>15</a:t>
            </a:fld>
            <a:endParaRPr lang="en-GB" dirty="0"/>
          </a:p>
        </p:txBody>
      </p:sp>
    </p:spTree>
    <p:extLst>
      <p:ext uri="{BB962C8B-B14F-4D97-AF65-F5344CB8AC3E}">
        <p14:creationId xmlns:p14="http://schemas.microsoft.com/office/powerpoint/2010/main" val="2371644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C9CA2C-7CE0-4041-8C32-376AF866D655}" type="slidenum">
              <a:rPr lang="en-GB" smtClean="0"/>
              <a:t>16</a:t>
            </a:fld>
            <a:endParaRPr lang="en-GB" dirty="0"/>
          </a:p>
        </p:txBody>
      </p:sp>
    </p:spTree>
    <p:extLst>
      <p:ext uri="{BB962C8B-B14F-4D97-AF65-F5344CB8AC3E}">
        <p14:creationId xmlns:p14="http://schemas.microsoft.com/office/powerpoint/2010/main" val="1886840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C9CA2C-7CE0-4041-8C32-376AF866D655}" type="slidenum">
              <a:rPr lang="en-GB" smtClean="0"/>
              <a:t>17</a:t>
            </a:fld>
            <a:endParaRPr lang="en-GB" dirty="0"/>
          </a:p>
        </p:txBody>
      </p:sp>
    </p:spTree>
    <p:extLst>
      <p:ext uri="{BB962C8B-B14F-4D97-AF65-F5344CB8AC3E}">
        <p14:creationId xmlns:p14="http://schemas.microsoft.com/office/powerpoint/2010/main" val="899102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C9CA2C-7CE0-4041-8C32-376AF866D655}" type="slidenum">
              <a:rPr lang="en-GB" smtClean="0"/>
              <a:t>18</a:t>
            </a:fld>
            <a:endParaRPr lang="en-GB" dirty="0"/>
          </a:p>
        </p:txBody>
      </p:sp>
    </p:spTree>
    <p:extLst>
      <p:ext uri="{BB962C8B-B14F-4D97-AF65-F5344CB8AC3E}">
        <p14:creationId xmlns:p14="http://schemas.microsoft.com/office/powerpoint/2010/main" val="633590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D0C9CA2C-7CE0-4041-8C32-376AF866D655}" type="slidenum">
              <a:rPr lang="en-GB" smtClean="0"/>
              <a:t>19</a:t>
            </a:fld>
            <a:endParaRPr lang="en-GB" dirty="0"/>
          </a:p>
        </p:txBody>
      </p:sp>
    </p:spTree>
    <p:extLst>
      <p:ext uri="{BB962C8B-B14F-4D97-AF65-F5344CB8AC3E}">
        <p14:creationId xmlns:p14="http://schemas.microsoft.com/office/powerpoint/2010/main" val="1969726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Recomandarea privind protecția avertizorilor de integritate în contextul luptei împotriva dopajului în sport (Consiliul European, T-DO (2021) 28)</a:t>
            </a:r>
            <a:endParaRPr lang="en-GB" dirty="0"/>
          </a:p>
        </p:txBody>
      </p:sp>
      <p:sp>
        <p:nvSpPr>
          <p:cNvPr id="4" name="Slide Number Placeholder 3"/>
          <p:cNvSpPr>
            <a:spLocks noGrp="1"/>
          </p:cNvSpPr>
          <p:nvPr>
            <p:ph type="sldNum" sz="quarter" idx="5"/>
          </p:nvPr>
        </p:nvSpPr>
        <p:spPr/>
        <p:txBody>
          <a:bodyPr/>
          <a:lstStyle/>
          <a:p>
            <a:fld id="{D0C9CA2C-7CE0-4041-8C32-376AF866D655}" type="slidenum">
              <a:rPr lang="en-GB" smtClean="0"/>
              <a:t>20</a:t>
            </a:fld>
            <a:endParaRPr lang="en-GB" dirty="0"/>
          </a:p>
        </p:txBody>
      </p:sp>
    </p:spTree>
    <p:extLst>
      <p:ext uri="{BB962C8B-B14F-4D97-AF65-F5344CB8AC3E}">
        <p14:creationId xmlns:p14="http://schemas.microsoft.com/office/powerpoint/2010/main" val="1983068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C9CA2C-7CE0-4041-8C32-376AF866D655}" type="slidenum">
              <a:rPr lang="en-GB" smtClean="0"/>
              <a:t>3</a:t>
            </a:fld>
            <a:endParaRPr lang="en-GB" dirty="0"/>
          </a:p>
        </p:txBody>
      </p:sp>
    </p:spTree>
    <p:extLst>
      <p:ext uri="{BB962C8B-B14F-4D97-AF65-F5344CB8AC3E}">
        <p14:creationId xmlns:p14="http://schemas.microsoft.com/office/powerpoint/2010/main" val="881326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C9CA2C-7CE0-4041-8C32-376AF866D655}" type="slidenum">
              <a:rPr lang="en-GB" smtClean="0"/>
              <a:t>21</a:t>
            </a:fld>
            <a:endParaRPr lang="en-GB" dirty="0"/>
          </a:p>
        </p:txBody>
      </p:sp>
    </p:spTree>
    <p:extLst>
      <p:ext uri="{BB962C8B-B14F-4D97-AF65-F5344CB8AC3E}">
        <p14:creationId xmlns:p14="http://schemas.microsoft.com/office/powerpoint/2010/main" val="3570344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Recomandarea privind protecția avertizorilor de integritate în contextul luptei împotriva dopajului în sport (Consiliul European, T-DO (2021) 28)</a:t>
            </a:r>
            <a:endParaRPr lang="en-GB" dirty="0"/>
          </a:p>
          <a:p>
            <a:endParaRPr lang="en-GB" dirty="0"/>
          </a:p>
        </p:txBody>
      </p:sp>
      <p:sp>
        <p:nvSpPr>
          <p:cNvPr id="4" name="Slide Number Placeholder 3"/>
          <p:cNvSpPr>
            <a:spLocks noGrp="1"/>
          </p:cNvSpPr>
          <p:nvPr>
            <p:ph type="sldNum" sz="quarter" idx="5"/>
          </p:nvPr>
        </p:nvSpPr>
        <p:spPr/>
        <p:txBody>
          <a:bodyPr/>
          <a:lstStyle/>
          <a:p>
            <a:fld id="{D0C9CA2C-7CE0-4041-8C32-376AF866D655}" type="slidenum">
              <a:rPr lang="en-GB" smtClean="0"/>
              <a:t>22</a:t>
            </a:fld>
            <a:endParaRPr lang="en-GB" dirty="0"/>
          </a:p>
        </p:txBody>
      </p:sp>
    </p:spTree>
    <p:extLst>
      <p:ext uri="{BB962C8B-B14F-4D97-AF65-F5344CB8AC3E}">
        <p14:creationId xmlns:p14="http://schemas.microsoft.com/office/powerpoint/2010/main" val="303354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C9CA2C-7CE0-4041-8C32-376AF866D655}" type="slidenum">
              <a:rPr lang="en-GB" smtClean="0"/>
              <a:t>23</a:t>
            </a:fld>
            <a:endParaRPr lang="en-GB" dirty="0"/>
          </a:p>
        </p:txBody>
      </p:sp>
    </p:spTree>
    <p:extLst>
      <p:ext uri="{BB962C8B-B14F-4D97-AF65-F5344CB8AC3E}">
        <p14:creationId xmlns:p14="http://schemas.microsoft.com/office/powerpoint/2010/main" val="3752686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C9CA2C-7CE0-4041-8C32-376AF866D655}" type="slidenum">
              <a:rPr lang="en-GB" smtClean="0"/>
              <a:t>24</a:t>
            </a:fld>
            <a:endParaRPr lang="en-GB" dirty="0"/>
          </a:p>
        </p:txBody>
      </p:sp>
    </p:spTree>
    <p:extLst>
      <p:ext uri="{BB962C8B-B14F-4D97-AF65-F5344CB8AC3E}">
        <p14:creationId xmlns:p14="http://schemas.microsoft.com/office/powerpoint/2010/main" val="944371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C9CA2C-7CE0-4041-8C32-376AF866D655}" type="slidenum">
              <a:rPr lang="en-GB" smtClean="0"/>
              <a:t>25</a:t>
            </a:fld>
            <a:endParaRPr lang="en-GB" dirty="0"/>
          </a:p>
        </p:txBody>
      </p:sp>
    </p:spTree>
    <p:extLst>
      <p:ext uri="{BB962C8B-B14F-4D97-AF65-F5344CB8AC3E}">
        <p14:creationId xmlns:p14="http://schemas.microsoft.com/office/powerpoint/2010/main" val="3358907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C9CA2C-7CE0-4041-8C32-376AF866D655}" type="slidenum">
              <a:rPr lang="en-GB" smtClean="0"/>
              <a:t>4</a:t>
            </a:fld>
            <a:endParaRPr lang="en-GB" dirty="0"/>
          </a:p>
        </p:txBody>
      </p:sp>
    </p:spTree>
    <p:extLst>
      <p:ext uri="{BB962C8B-B14F-4D97-AF65-F5344CB8AC3E}">
        <p14:creationId xmlns:p14="http://schemas.microsoft.com/office/powerpoint/2010/main" val="2827160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Regulamentul (UE) 2016/679 </a:t>
            </a:r>
            <a:endParaRPr lang="ro-RO" dirty="0"/>
          </a:p>
          <a:p>
            <a:r>
              <a:rPr lang="en-US" dirty="0"/>
              <a:t>Regulamentul general privind protecția datelor (GDPR)</a:t>
            </a:r>
            <a:r>
              <a:rPr lang="ro-RO" dirty="0"/>
              <a:t> </a:t>
            </a:r>
          </a:p>
          <a:p>
            <a:r>
              <a:rPr lang="en-US" dirty="0"/>
              <a:t>Articol</a:t>
            </a:r>
            <a:r>
              <a:rPr lang="ro-RO" dirty="0"/>
              <a:t>e:</a:t>
            </a:r>
          </a:p>
          <a:p>
            <a:r>
              <a:rPr lang="en-US" dirty="0"/>
              <a:t>2.11 WADC: Acte ale unui sportiv sau ale unei alte persoane pentru a descuraja sau a exercita represalii împotriva raportării către autorități. </a:t>
            </a:r>
            <a:endParaRPr lang="ro-RO" dirty="0"/>
          </a:p>
          <a:p>
            <a:r>
              <a:rPr lang="en-US" dirty="0"/>
              <a:t>2.11.1 Orice act care amenință sau încearcă să intimideze o altă </a:t>
            </a:r>
            <a:r>
              <a:rPr lang="ro-RO" dirty="0"/>
              <a:t>p</a:t>
            </a:r>
            <a:r>
              <a:rPr lang="en-US" dirty="0"/>
              <a:t>ersoană cu intenția de a descuraja </a:t>
            </a:r>
            <a:r>
              <a:rPr lang="ro-RO" dirty="0"/>
              <a:t>p</a:t>
            </a:r>
            <a:r>
              <a:rPr lang="en-US" dirty="0"/>
              <a:t>ersoana în cauză de la raportarea de bună-credință a informațiilor care se referă la o presupusă încălcare a regulilor antidoping sau la o presupusă nerespectare a Codului către WADA. </a:t>
            </a:r>
            <a:endParaRPr lang="ro-RO" dirty="0"/>
          </a:p>
          <a:p>
            <a:r>
              <a:rPr lang="en-US" dirty="0"/>
              <a:t>2.11.2 Represalii împotriva unei Persoane care, cu bună credință, a furnizat dovezi sau informații care se referă la o presupusă încălcare a regulilor antidoping sau la o presupusă nerespectare a Codului către WADA, o organizație antidoping, o organizație de aplicare a legii, o organizație de reglementare sau o organizație disciplinară profesională</a:t>
            </a:r>
            <a:r>
              <a:rPr lang="ro-RO" dirty="0"/>
              <a:t>.</a:t>
            </a:r>
            <a:endParaRPr lang="en-GB" dirty="0"/>
          </a:p>
        </p:txBody>
      </p:sp>
      <p:sp>
        <p:nvSpPr>
          <p:cNvPr id="4" name="Slide Number Placeholder 3"/>
          <p:cNvSpPr>
            <a:spLocks noGrp="1"/>
          </p:cNvSpPr>
          <p:nvPr>
            <p:ph type="sldNum" sz="quarter" idx="5"/>
          </p:nvPr>
        </p:nvSpPr>
        <p:spPr/>
        <p:txBody>
          <a:bodyPr/>
          <a:lstStyle/>
          <a:p>
            <a:fld id="{D0C9CA2C-7CE0-4041-8C32-376AF866D655}" type="slidenum">
              <a:rPr lang="en-GB" smtClean="0"/>
              <a:t>5</a:t>
            </a:fld>
            <a:endParaRPr lang="en-GB" dirty="0"/>
          </a:p>
        </p:txBody>
      </p:sp>
    </p:spTree>
    <p:extLst>
      <p:ext uri="{BB962C8B-B14F-4D97-AF65-F5344CB8AC3E}">
        <p14:creationId xmlns:p14="http://schemas.microsoft.com/office/powerpoint/2010/main" val="3640211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Recommendation on the Protection of Whistleblowers in the Context of the Fight Against Doping in Sport  (Council of Europe, </a:t>
            </a:r>
            <a:r>
              <a:rPr lang="es-ES" dirty="0"/>
              <a:t>T-DO (2021) 28)</a:t>
            </a:r>
            <a:endParaRPr lang="en-GB" dirty="0"/>
          </a:p>
          <a:p>
            <a:endParaRPr lang="en-GB" dirty="0"/>
          </a:p>
        </p:txBody>
      </p:sp>
      <p:sp>
        <p:nvSpPr>
          <p:cNvPr id="4" name="Marcador de número de diapositiva 3"/>
          <p:cNvSpPr>
            <a:spLocks noGrp="1"/>
          </p:cNvSpPr>
          <p:nvPr>
            <p:ph type="sldNum" sz="quarter" idx="5"/>
          </p:nvPr>
        </p:nvSpPr>
        <p:spPr/>
        <p:txBody>
          <a:bodyPr/>
          <a:lstStyle/>
          <a:p>
            <a:fld id="{D0C9CA2C-7CE0-4041-8C32-376AF866D655}" type="slidenum">
              <a:rPr lang="en-GB" smtClean="0"/>
              <a:t>6</a:t>
            </a:fld>
            <a:endParaRPr lang="en-GB" dirty="0"/>
          </a:p>
        </p:txBody>
      </p:sp>
    </p:spTree>
    <p:extLst>
      <p:ext uri="{BB962C8B-B14F-4D97-AF65-F5344CB8AC3E}">
        <p14:creationId xmlns:p14="http://schemas.microsoft.com/office/powerpoint/2010/main" val="1906135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D0C9CA2C-7CE0-4041-8C32-376AF866D655}" type="slidenum">
              <a:rPr lang="en-GB" smtClean="0"/>
              <a:t>7</a:t>
            </a:fld>
            <a:endParaRPr lang="en-GB" dirty="0"/>
          </a:p>
        </p:txBody>
      </p:sp>
    </p:spTree>
    <p:extLst>
      <p:ext uri="{BB962C8B-B14F-4D97-AF65-F5344CB8AC3E}">
        <p14:creationId xmlns:p14="http://schemas.microsoft.com/office/powerpoint/2010/main" val="2912197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C9CA2C-7CE0-4041-8C32-376AF866D655}" type="slidenum">
              <a:rPr lang="en-GB" smtClean="0"/>
              <a:t>8</a:t>
            </a:fld>
            <a:endParaRPr lang="en-GB" dirty="0"/>
          </a:p>
        </p:txBody>
      </p:sp>
    </p:spTree>
    <p:extLst>
      <p:ext uri="{BB962C8B-B14F-4D97-AF65-F5344CB8AC3E}">
        <p14:creationId xmlns:p14="http://schemas.microsoft.com/office/powerpoint/2010/main" val="3987939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Recomandarea privind protecția avertizorilor de integritate în contextul luptei împotriva dopajului în sport (Consiliul Europe</a:t>
            </a:r>
            <a:r>
              <a:rPr lang="ro-RO" dirty="0"/>
              <a:t>an</a:t>
            </a:r>
            <a:r>
              <a:rPr lang="en-US" dirty="0"/>
              <a:t>, T-DO (2021) 28)</a:t>
            </a:r>
            <a:endParaRPr lang="en-GB" dirty="0"/>
          </a:p>
        </p:txBody>
      </p:sp>
      <p:sp>
        <p:nvSpPr>
          <p:cNvPr id="4" name="Slide Number Placeholder 3"/>
          <p:cNvSpPr>
            <a:spLocks noGrp="1"/>
          </p:cNvSpPr>
          <p:nvPr>
            <p:ph type="sldNum" sz="quarter" idx="5"/>
          </p:nvPr>
        </p:nvSpPr>
        <p:spPr/>
        <p:txBody>
          <a:bodyPr/>
          <a:lstStyle/>
          <a:p>
            <a:fld id="{D0C9CA2C-7CE0-4041-8C32-376AF866D655}" type="slidenum">
              <a:rPr lang="en-GB" smtClean="0"/>
              <a:t>9</a:t>
            </a:fld>
            <a:endParaRPr lang="en-GB" dirty="0"/>
          </a:p>
        </p:txBody>
      </p:sp>
    </p:spTree>
    <p:extLst>
      <p:ext uri="{BB962C8B-B14F-4D97-AF65-F5344CB8AC3E}">
        <p14:creationId xmlns:p14="http://schemas.microsoft.com/office/powerpoint/2010/main" val="3642781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 on the Protection of Whistleblowers in the Context of the Fight Against Doping in Sport  (Council of Europe, </a:t>
            </a:r>
            <a:r>
              <a:rPr lang="es-ES" dirty="0"/>
              <a:t>T-DO (2021) 28)</a:t>
            </a:r>
            <a:endParaRPr lang="en-GB" dirty="0"/>
          </a:p>
        </p:txBody>
      </p:sp>
      <p:sp>
        <p:nvSpPr>
          <p:cNvPr id="4" name="Slide Number Placeholder 3"/>
          <p:cNvSpPr>
            <a:spLocks noGrp="1"/>
          </p:cNvSpPr>
          <p:nvPr>
            <p:ph type="sldNum" sz="quarter" idx="5"/>
          </p:nvPr>
        </p:nvSpPr>
        <p:spPr/>
        <p:txBody>
          <a:bodyPr/>
          <a:lstStyle/>
          <a:p>
            <a:fld id="{D0C9CA2C-7CE0-4041-8C32-376AF866D655}" type="slidenum">
              <a:rPr lang="en-GB" smtClean="0"/>
              <a:t>10</a:t>
            </a:fld>
            <a:endParaRPr lang="en-GB" dirty="0"/>
          </a:p>
        </p:txBody>
      </p:sp>
    </p:spTree>
    <p:extLst>
      <p:ext uri="{BB962C8B-B14F-4D97-AF65-F5344CB8AC3E}">
        <p14:creationId xmlns:p14="http://schemas.microsoft.com/office/powerpoint/2010/main" val="21649378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023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 Layou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265DD979-30EE-452B-BD97-08E76F947DDC}"/>
              </a:ext>
            </a:extLst>
          </p:cNvPr>
          <p:cNvSpPr/>
          <p:nvPr userDrawn="1"/>
        </p:nvSpPr>
        <p:spPr>
          <a:xfrm rot="1200000">
            <a:off x="-311854" y="-189268"/>
            <a:ext cx="714157" cy="2226584"/>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9">
            <a:extLst>
              <a:ext uri="{FF2B5EF4-FFF2-40B4-BE49-F238E27FC236}">
                <a16:creationId xmlns:a16="http://schemas.microsoft.com/office/drawing/2014/main" id="{AEF8B7ED-1A1F-4CDE-83D3-C519FA544650}"/>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2" name="Group 21">
            <a:extLst>
              <a:ext uri="{FF2B5EF4-FFF2-40B4-BE49-F238E27FC236}">
                <a16:creationId xmlns:a16="http://schemas.microsoft.com/office/drawing/2014/main" id="{A06CCA5E-451F-4542-B206-D2D13583114C}"/>
              </a:ext>
            </a:extLst>
          </p:cNvPr>
          <p:cNvGrpSpPr/>
          <p:nvPr userDrawn="1"/>
        </p:nvGrpSpPr>
        <p:grpSpPr>
          <a:xfrm>
            <a:off x="758507" y="2603862"/>
            <a:ext cx="5920691" cy="3565483"/>
            <a:chOff x="4098364" y="1571764"/>
            <a:chExt cx="7301609" cy="4397082"/>
          </a:xfrm>
        </p:grpSpPr>
        <p:grpSp>
          <p:nvGrpSpPr>
            <p:cNvPr id="23" name="Graphic 55">
              <a:extLst>
                <a:ext uri="{FF2B5EF4-FFF2-40B4-BE49-F238E27FC236}">
                  <a16:creationId xmlns:a16="http://schemas.microsoft.com/office/drawing/2014/main" id="{C49AFA94-CB02-406A-B68E-76F7985C97D6}"/>
                </a:ext>
              </a:extLst>
            </p:cNvPr>
            <p:cNvGrpSpPr/>
            <p:nvPr/>
          </p:nvGrpSpPr>
          <p:grpSpPr>
            <a:xfrm>
              <a:off x="4910815" y="1571764"/>
              <a:ext cx="5616422" cy="3644404"/>
              <a:chOff x="5769768" y="3217068"/>
              <a:chExt cx="651510" cy="422754"/>
            </a:xfrm>
          </p:grpSpPr>
          <p:sp>
            <p:nvSpPr>
              <p:cNvPr id="48" name="Freeform: Shape 47">
                <a:extLst>
                  <a:ext uri="{FF2B5EF4-FFF2-40B4-BE49-F238E27FC236}">
                    <a16:creationId xmlns:a16="http://schemas.microsoft.com/office/drawing/2014/main" id="{05F19F3B-FACD-4743-81B8-DE3B3FC0991C}"/>
                  </a:ext>
                </a:extLst>
              </p:cNvPr>
              <p:cNvSpPr/>
              <p:nvPr/>
            </p:nvSpPr>
            <p:spPr>
              <a:xfrm>
                <a:off x="5769768" y="3217068"/>
                <a:ext cx="647700" cy="419100"/>
              </a:xfrm>
              <a:custGeom>
                <a:avLst/>
                <a:gdLst>
                  <a:gd name="connsiteX0" fmla="*/ 639604 w 647700"/>
                  <a:gd name="connsiteY0" fmla="*/ 417671 h 419100"/>
                  <a:gd name="connsiteX1" fmla="*/ 14764 w 647700"/>
                  <a:gd name="connsiteY1" fmla="*/ 417671 h 419100"/>
                  <a:gd name="connsiteX2" fmla="*/ 7144 w 647700"/>
                  <a:gd name="connsiteY2" fmla="*/ 410051 h 419100"/>
                  <a:gd name="connsiteX3" fmla="*/ 7144 w 647700"/>
                  <a:gd name="connsiteY3" fmla="*/ 38576 h 419100"/>
                  <a:gd name="connsiteX4" fmla="*/ 37624 w 647700"/>
                  <a:gd name="connsiteY4" fmla="*/ 7144 h 419100"/>
                  <a:gd name="connsiteX5" fmla="*/ 616744 w 647700"/>
                  <a:gd name="connsiteY5" fmla="*/ 7144 h 419100"/>
                  <a:gd name="connsiteX6" fmla="*/ 647224 w 647700"/>
                  <a:gd name="connsiteY6" fmla="*/ 37624 h 419100"/>
                  <a:gd name="connsiteX7" fmla="*/ 647224 w 647700"/>
                  <a:gd name="connsiteY7" fmla="*/ 409099 h 419100"/>
                  <a:gd name="connsiteX8" fmla="*/ 639604 w 647700"/>
                  <a:gd name="connsiteY8" fmla="*/ 417671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9604" y="417671"/>
                    </a:moveTo>
                    <a:lnTo>
                      <a:pt x="14764" y="417671"/>
                    </a:lnTo>
                    <a:cubicBezTo>
                      <a:pt x="10954" y="417671"/>
                      <a:pt x="7144" y="413861"/>
                      <a:pt x="7144" y="410051"/>
                    </a:cubicBezTo>
                    <a:lnTo>
                      <a:pt x="7144" y="38576"/>
                    </a:lnTo>
                    <a:cubicBezTo>
                      <a:pt x="7144" y="20479"/>
                      <a:pt x="20479" y="7144"/>
                      <a:pt x="37624" y="7144"/>
                    </a:cubicBezTo>
                    <a:lnTo>
                      <a:pt x="616744" y="7144"/>
                    </a:lnTo>
                    <a:cubicBezTo>
                      <a:pt x="633889" y="7144"/>
                      <a:pt x="647224" y="20479"/>
                      <a:pt x="647224" y="37624"/>
                    </a:cubicBezTo>
                    <a:lnTo>
                      <a:pt x="647224" y="409099"/>
                    </a:lnTo>
                    <a:cubicBezTo>
                      <a:pt x="647224" y="413861"/>
                      <a:pt x="643414" y="417671"/>
                      <a:pt x="639604" y="417671"/>
                    </a:cubicBezTo>
                    <a:close/>
                  </a:path>
                </a:pathLst>
              </a:custGeom>
              <a:solidFill>
                <a:srgbClr val="808080"/>
              </a:solidFill>
              <a:ln w="9525"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611E77FD-F910-47B9-9EE0-9CA9EBB5AD17}"/>
                  </a:ext>
                </a:extLst>
              </p:cNvPr>
              <p:cNvSpPr/>
              <p:nvPr/>
            </p:nvSpPr>
            <p:spPr>
              <a:xfrm>
                <a:off x="5773578" y="3220722"/>
                <a:ext cx="647700" cy="419100"/>
              </a:xfrm>
              <a:custGeom>
                <a:avLst/>
                <a:gdLst>
                  <a:gd name="connsiteX0" fmla="*/ 631984 w 647700"/>
                  <a:gd name="connsiteY0" fmla="*/ 412909 h 419100"/>
                  <a:gd name="connsiteX1" fmla="*/ 14764 w 647700"/>
                  <a:gd name="connsiteY1" fmla="*/ 412909 h 419100"/>
                  <a:gd name="connsiteX2" fmla="*/ 7144 w 647700"/>
                  <a:gd name="connsiteY2" fmla="*/ 405289 h 419100"/>
                  <a:gd name="connsiteX3" fmla="*/ 7144 w 647700"/>
                  <a:gd name="connsiteY3" fmla="*/ 34766 h 419100"/>
                  <a:gd name="connsiteX4" fmla="*/ 34766 w 647700"/>
                  <a:gd name="connsiteY4" fmla="*/ 7144 h 419100"/>
                  <a:gd name="connsiteX5" fmla="*/ 612934 w 647700"/>
                  <a:gd name="connsiteY5" fmla="*/ 7144 h 419100"/>
                  <a:gd name="connsiteX6" fmla="*/ 640556 w 647700"/>
                  <a:gd name="connsiteY6" fmla="*/ 34766 h 419100"/>
                  <a:gd name="connsiteX7" fmla="*/ 640556 w 647700"/>
                  <a:gd name="connsiteY7" fmla="*/ 405289 h 419100"/>
                  <a:gd name="connsiteX8" fmla="*/ 631984 w 647700"/>
                  <a:gd name="connsiteY8" fmla="*/ 412909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1984" y="412909"/>
                    </a:moveTo>
                    <a:lnTo>
                      <a:pt x="14764" y="412909"/>
                    </a:lnTo>
                    <a:cubicBezTo>
                      <a:pt x="10954" y="412909"/>
                      <a:pt x="7144" y="409099"/>
                      <a:pt x="7144" y="405289"/>
                    </a:cubicBezTo>
                    <a:lnTo>
                      <a:pt x="7144" y="34766"/>
                    </a:lnTo>
                    <a:cubicBezTo>
                      <a:pt x="7144" y="19526"/>
                      <a:pt x="19526" y="7144"/>
                      <a:pt x="34766" y="7144"/>
                    </a:cubicBezTo>
                    <a:lnTo>
                      <a:pt x="612934" y="7144"/>
                    </a:lnTo>
                    <a:cubicBezTo>
                      <a:pt x="628174" y="7144"/>
                      <a:pt x="640556" y="19526"/>
                      <a:pt x="640556" y="34766"/>
                    </a:cubicBezTo>
                    <a:lnTo>
                      <a:pt x="640556" y="405289"/>
                    </a:lnTo>
                    <a:cubicBezTo>
                      <a:pt x="639604" y="410051"/>
                      <a:pt x="635794" y="412909"/>
                      <a:pt x="631984" y="412909"/>
                    </a:cubicBezTo>
                    <a:close/>
                  </a:path>
                </a:pathLst>
              </a:custGeom>
              <a:solidFill>
                <a:srgbClr val="333333"/>
              </a:solidFill>
              <a:ln w="9525" cap="flat">
                <a:noFill/>
                <a:prstDash val="solid"/>
                <a:miter/>
              </a:ln>
            </p:spPr>
            <p:txBody>
              <a:bodyPr rtlCol="0" anchor="ctr"/>
              <a:lstStyle/>
              <a:p>
                <a:endParaRPr lang="en-US" dirty="0"/>
              </a:p>
            </p:txBody>
          </p:sp>
        </p:grpSp>
        <p:sp>
          <p:nvSpPr>
            <p:cNvPr id="24" name="Freeform: Shape 23">
              <a:extLst>
                <a:ext uri="{FF2B5EF4-FFF2-40B4-BE49-F238E27FC236}">
                  <a16:creationId xmlns:a16="http://schemas.microsoft.com/office/drawing/2014/main" id="{AB00050F-BBCF-4B07-B144-24AF043BE2C0}"/>
                </a:ext>
              </a:extLst>
            </p:cNvPr>
            <p:cNvSpPr/>
            <p:nvPr/>
          </p:nvSpPr>
          <p:spPr>
            <a:xfrm>
              <a:off x="5130280" y="1781416"/>
              <a:ext cx="5163280" cy="3278273"/>
            </a:xfrm>
            <a:custGeom>
              <a:avLst/>
              <a:gdLst>
                <a:gd name="connsiteX0" fmla="*/ 7144 w 600075"/>
                <a:gd name="connsiteY0" fmla="*/ 7144 h 381000"/>
                <a:gd name="connsiteX1" fmla="*/ 597694 w 600075"/>
                <a:gd name="connsiteY1" fmla="*/ 7144 h 381000"/>
                <a:gd name="connsiteX2" fmla="*/ 597694 w 600075"/>
                <a:gd name="connsiteY2" fmla="*/ 376714 h 381000"/>
                <a:gd name="connsiteX3" fmla="*/ 7144 w 600075"/>
                <a:gd name="connsiteY3" fmla="*/ 376714 h 381000"/>
              </a:gdLst>
              <a:ahLst/>
              <a:cxnLst>
                <a:cxn ang="0">
                  <a:pos x="connsiteX0" y="connsiteY0"/>
                </a:cxn>
                <a:cxn ang="0">
                  <a:pos x="connsiteX1" y="connsiteY1"/>
                </a:cxn>
                <a:cxn ang="0">
                  <a:pos x="connsiteX2" y="connsiteY2"/>
                </a:cxn>
                <a:cxn ang="0">
                  <a:pos x="connsiteX3" y="connsiteY3"/>
                </a:cxn>
              </a:cxnLst>
              <a:rect l="l" t="t" r="r" b="b"/>
              <a:pathLst>
                <a:path w="600075" h="381000">
                  <a:moveTo>
                    <a:pt x="7144" y="7144"/>
                  </a:moveTo>
                  <a:lnTo>
                    <a:pt x="597694" y="7144"/>
                  </a:lnTo>
                  <a:lnTo>
                    <a:pt x="597694" y="376714"/>
                  </a:lnTo>
                  <a:lnTo>
                    <a:pt x="7144" y="376714"/>
                  </a:lnTo>
                  <a:close/>
                </a:path>
              </a:pathLst>
            </a:custGeom>
            <a:solidFill>
              <a:srgbClr val="F2F2F2"/>
            </a:solid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08BADC4B-6EB9-42D0-A753-3C5C7C5FCBF3}"/>
                </a:ext>
              </a:extLst>
            </p:cNvPr>
            <p:cNvSpPr/>
            <p:nvPr/>
          </p:nvSpPr>
          <p:spPr>
            <a:xfrm>
              <a:off x="5210103" y="5108863"/>
              <a:ext cx="4999367" cy="245870"/>
            </a:xfrm>
            <a:custGeom>
              <a:avLst/>
              <a:gdLst>
                <a:gd name="connsiteX0" fmla="*/ 553174 w 581025"/>
                <a:gd name="connsiteY0" fmla="*/ 7144 h 28575"/>
                <a:gd name="connsiteX1" fmla="*/ 574129 w 581025"/>
                <a:gd name="connsiteY1" fmla="*/ 23336 h 28575"/>
                <a:gd name="connsiteX2" fmla="*/ 574129 w 581025"/>
                <a:gd name="connsiteY2" fmla="*/ 30004 h 28575"/>
                <a:gd name="connsiteX3" fmla="*/ 19774 w 581025"/>
                <a:gd name="connsiteY3" fmla="*/ 30004 h 28575"/>
                <a:gd name="connsiteX4" fmla="*/ 8344 w 581025"/>
                <a:gd name="connsiteY4" fmla="*/ 26194 h 28575"/>
                <a:gd name="connsiteX5" fmla="*/ 35014 w 581025"/>
                <a:gd name="connsiteY5" fmla="*/ 7144 h 28575"/>
                <a:gd name="connsiteX6" fmla="*/ 553174 w 58102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28575">
                  <a:moveTo>
                    <a:pt x="553174" y="7144"/>
                  </a:moveTo>
                  <a:cubicBezTo>
                    <a:pt x="553174" y="7144"/>
                    <a:pt x="566509" y="16669"/>
                    <a:pt x="574129" y="23336"/>
                  </a:cubicBezTo>
                  <a:cubicBezTo>
                    <a:pt x="581749" y="30004"/>
                    <a:pt x="574129" y="30004"/>
                    <a:pt x="574129" y="30004"/>
                  </a:cubicBezTo>
                  <a:cubicBezTo>
                    <a:pt x="574129" y="30004"/>
                    <a:pt x="37871" y="30004"/>
                    <a:pt x="19774" y="30004"/>
                  </a:cubicBezTo>
                  <a:cubicBezTo>
                    <a:pt x="1676" y="30004"/>
                    <a:pt x="8344" y="26194"/>
                    <a:pt x="8344" y="26194"/>
                  </a:cubicBezTo>
                  <a:lnTo>
                    <a:pt x="35014" y="7144"/>
                  </a:lnTo>
                  <a:lnTo>
                    <a:pt x="553174" y="7144"/>
                  </a:lnTo>
                  <a:close/>
                </a:path>
              </a:pathLst>
            </a:custGeom>
            <a:solidFill>
              <a:srgbClr val="323334"/>
            </a:solidFill>
            <a:ln w="9525"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6378FDA6-D5BA-443E-8CD4-3C2B46AB6C8A}"/>
                </a:ext>
              </a:extLst>
            </p:cNvPr>
            <p:cNvSpPr/>
            <p:nvPr/>
          </p:nvSpPr>
          <p:spPr>
            <a:xfrm>
              <a:off x="5403495" y="5242756"/>
              <a:ext cx="4589582" cy="81957"/>
            </a:xfrm>
            <a:custGeom>
              <a:avLst/>
              <a:gdLst>
                <a:gd name="connsiteX0" fmla="*/ 538318 w 533400"/>
                <a:gd name="connsiteY0" fmla="*/ 3965 h 0"/>
                <a:gd name="connsiteX1" fmla="*/ 3965 w 533400"/>
                <a:gd name="connsiteY1" fmla="*/ 3965 h 0"/>
              </a:gdLst>
              <a:ahLst/>
              <a:cxnLst>
                <a:cxn ang="0">
                  <a:pos x="connsiteX0" y="connsiteY0"/>
                </a:cxn>
                <a:cxn ang="0">
                  <a:pos x="connsiteX1" y="connsiteY1"/>
                </a:cxn>
              </a:cxnLst>
              <a:rect l="l" t="t" r="r" b="b"/>
              <a:pathLst>
                <a:path w="533400">
                  <a:moveTo>
                    <a:pt x="538318" y="3965"/>
                  </a:moveTo>
                  <a:lnTo>
                    <a:pt x="3965" y="3965"/>
                  </a:lnTo>
                </a:path>
              </a:pathLst>
            </a:custGeom>
            <a:ln w="5287" cap="rnd">
              <a:solidFill>
                <a:srgbClr val="FFFFFF"/>
              </a:solid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85070495-6AB5-4439-8EED-4223B30F9EAF}"/>
                </a:ext>
              </a:extLst>
            </p:cNvPr>
            <p:cNvSpPr/>
            <p:nvPr/>
          </p:nvSpPr>
          <p:spPr>
            <a:xfrm>
              <a:off x="5469061" y="5201782"/>
              <a:ext cx="4507626" cy="81957"/>
            </a:xfrm>
            <a:custGeom>
              <a:avLst/>
              <a:gdLst>
                <a:gd name="connsiteX0" fmla="*/ 3965 w 523875"/>
                <a:gd name="connsiteY0" fmla="*/ 3965 h 0"/>
                <a:gd name="connsiteX1" fmla="*/ 524031 w 523875"/>
                <a:gd name="connsiteY1" fmla="*/ 3965 h 0"/>
              </a:gdLst>
              <a:ahLst/>
              <a:cxnLst>
                <a:cxn ang="0">
                  <a:pos x="connsiteX0" y="connsiteY0"/>
                </a:cxn>
                <a:cxn ang="0">
                  <a:pos x="connsiteX1" y="connsiteY1"/>
                </a:cxn>
              </a:cxnLst>
              <a:rect l="l" t="t" r="r" b="b"/>
              <a:pathLst>
                <a:path w="523875">
                  <a:moveTo>
                    <a:pt x="3965" y="3965"/>
                  </a:moveTo>
                  <a:lnTo>
                    <a:pt x="524031" y="3965"/>
                  </a:lnTo>
                </a:path>
              </a:pathLst>
            </a:custGeom>
            <a:ln w="5287" cap="rnd">
              <a:solidFill>
                <a:srgbClr val="FFFFFF"/>
              </a:solid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9821168E-844C-481A-B8F3-32C75B5054F4}"/>
                </a:ext>
              </a:extLst>
            </p:cNvPr>
            <p:cNvSpPr/>
            <p:nvPr/>
          </p:nvSpPr>
          <p:spPr>
            <a:xfrm>
              <a:off x="5354321" y="5291930"/>
              <a:ext cx="4753496" cy="81957"/>
            </a:xfrm>
            <a:custGeom>
              <a:avLst/>
              <a:gdLst>
                <a:gd name="connsiteX0" fmla="*/ 550701 w 552450"/>
                <a:gd name="connsiteY0" fmla="*/ 3965 h 0"/>
                <a:gd name="connsiteX1" fmla="*/ 3965 w 552450"/>
                <a:gd name="connsiteY1" fmla="*/ 3965 h 0"/>
              </a:gdLst>
              <a:ahLst/>
              <a:cxnLst>
                <a:cxn ang="0">
                  <a:pos x="connsiteX0" y="connsiteY0"/>
                </a:cxn>
                <a:cxn ang="0">
                  <a:pos x="connsiteX1" y="connsiteY1"/>
                </a:cxn>
              </a:cxnLst>
              <a:rect l="l" t="t" r="r" b="b"/>
              <a:pathLst>
                <a:path w="552450">
                  <a:moveTo>
                    <a:pt x="550701" y="3965"/>
                  </a:moveTo>
                  <a:lnTo>
                    <a:pt x="3965" y="3965"/>
                  </a:lnTo>
                </a:path>
              </a:pathLst>
            </a:custGeom>
            <a:ln w="5287" cap="rnd">
              <a:solidFill>
                <a:srgbClr val="FFFFFF"/>
              </a:solid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BF376C1E-829F-4627-A9FC-603E3F9D8239}"/>
                </a:ext>
              </a:extLst>
            </p:cNvPr>
            <p:cNvSpPr/>
            <p:nvPr/>
          </p:nvSpPr>
          <p:spPr>
            <a:xfrm>
              <a:off x="5424729" y="5180579"/>
              <a:ext cx="4343712" cy="81957"/>
            </a:xfrm>
            <a:custGeom>
              <a:avLst/>
              <a:gdLst>
                <a:gd name="connsiteX0" fmla="*/ 1586 w 504825"/>
                <a:gd name="connsiteY0" fmla="*/ 1586 h 0"/>
                <a:gd name="connsiteX1" fmla="*/ 511173 w 504825"/>
                <a:gd name="connsiteY1" fmla="*/ 1586 h 0"/>
              </a:gdLst>
              <a:ahLst/>
              <a:cxnLst>
                <a:cxn ang="0">
                  <a:pos x="connsiteX0" y="connsiteY0"/>
                </a:cxn>
                <a:cxn ang="0">
                  <a:pos x="connsiteX1" y="connsiteY1"/>
                </a:cxn>
              </a:cxnLst>
              <a:rect l="l" t="t" r="r" b="b"/>
              <a:pathLst>
                <a:path w="504825">
                  <a:moveTo>
                    <a:pt x="1586" y="1586"/>
                  </a:moveTo>
                  <a:lnTo>
                    <a:pt x="511173" y="1586"/>
                  </a:lnTo>
                </a:path>
              </a:pathLst>
            </a:custGeom>
            <a:ln w="2115" cap="rnd">
              <a:solidFill>
                <a:srgbClr val="FFFFFF"/>
              </a:solid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CDCC7A37-C1A5-44ED-8513-F2059D79E78B}"/>
                </a:ext>
              </a:extLst>
            </p:cNvPr>
            <p:cNvSpPr/>
            <p:nvPr/>
          </p:nvSpPr>
          <p:spPr>
            <a:xfrm>
              <a:off x="5269602" y="5117063"/>
              <a:ext cx="4917410" cy="245870"/>
            </a:xfrm>
            <a:custGeom>
              <a:avLst/>
              <a:gdLst>
                <a:gd name="connsiteX0" fmla="*/ 32861 w 571500"/>
                <a:gd name="connsiteY0" fmla="*/ 7144 h 28575"/>
                <a:gd name="connsiteX1" fmla="*/ 7144 w 571500"/>
                <a:gd name="connsiteY1" fmla="*/ 26194 h 28575"/>
                <a:gd name="connsiteX2" fmla="*/ 566261 w 571500"/>
                <a:gd name="connsiteY2" fmla="*/ 26194 h 28575"/>
                <a:gd name="connsiteX3" fmla="*/ 541496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32861" y="7144"/>
                  </a:moveTo>
                  <a:lnTo>
                    <a:pt x="7144" y="26194"/>
                  </a:lnTo>
                  <a:lnTo>
                    <a:pt x="566261" y="26194"/>
                  </a:lnTo>
                  <a:lnTo>
                    <a:pt x="541496" y="7144"/>
                  </a:lnTo>
                  <a:close/>
                </a:path>
              </a:pathLst>
            </a:custGeom>
            <a:solidFill>
              <a:srgbClr val="323334">
                <a:alpha val="56000"/>
              </a:srgbClr>
            </a:solid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FE8CCBE0-1B0C-438D-94FF-E082C11F048B}"/>
                </a:ext>
              </a:extLst>
            </p:cNvPr>
            <p:cNvSpPr/>
            <p:nvPr/>
          </p:nvSpPr>
          <p:spPr>
            <a:xfrm>
              <a:off x="4105815" y="5559062"/>
              <a:ext cx="7294158" cy="409784"/>
            </a:xfrm>
            <a:custGeom>
              <a:avLst/>
              <a:gdLst>
                <a:gd name="connsiteX0" fmla="*/ 842486 w 847725"/>
                <a:gd name="connsiteY0" fmla="*/ 30069 h 47625"/>
                <a:gd name="connsiteX1" fmla="*/ 830104 w 847725"/>
                <a:gd name="connsiteY1" fmla="*/ 44357 h 47625"/>
                <a:gd name="connsiteX2" fmla="*/ 41434 w 847725"/>
                <a:gd name="connsiteY2" fmla="*/ 44357 h 47625"/>
                <a:gd name="connsiteX3" fmla="*/ 20479 w 847725"/>
                <a:gd name="connsiteY3" fmla="*/ 43404 h 47625"/>
                <a:gd name="connsiteX4" fmla="*/ 7144 w 847725"/>
                <a:gd name="connsiteY4" fmla="*/ 29117 h 47625"/>
                <a:gd name="connsiteX5" fmla="*/ 7144 w 847725"/>
                <a:gd name="connsiteY5" fmla="*/ 9114 h 47625"/>
                <a:gd name="connsiteX6" fmla="*/ 9049 w 847725"/>
                <a:gd name="connsiteY6" fmla="*/ 9114 h 47625"/>
                <a:gd name="connsiteX7" fmla="*/ 27146 w 847725"/>
                <a:gd name="connsiteY7" fmla="*/ 9114 h 47625"/>
                <a:gd name="connsiteX8" fmla="*/ 752951 w 847725"/>
                <a:gd name="connsiteY8" fmla="*/ 7209 h 47625"/>
                <a:gd name="connsiteX9" fmla="*/ 842486 w 847725"/>
                <a:gd name="connsiteY9" fmla="*/ 7209 h 47625"/>
                <a:gd name="connsiteX10" fmla="*/ 842486 w 847725"/>
                <a:gd name="connsiteY10" fmla="*/ 7209 h 47625"/>
                <a:gd name="connsiteX11" fmla="*/ 842486 w 847725"/>
                <a:gd name="connsiteY11" fmla="*/ 3006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47625">
                  <a:moveTo>
                    <a:pt x="842486" y="30069"/>
                  </a:moveTo>
                  <a:cubicBezTo>
                    <a:pt x="842486" y="44357"/>
                    <a:pt x="830104" y="44357"/>
                    <a:pt x="830104" y="44357"/>
                  </a:cubicBezTo>
                  <a:cubicBezTo>
                    <a:pt x="830104" y="44357"/>
                    <a:pt x="71914" y="44357"/>
                    <a:pt x="41434" y="44357"/>
                  </a:cubicBezTo>
                  <a:cubicBezTo>
                    <a:pt x="31909" y="44357"/>
                    <a:pt x="25241" y="44357"/>
                    <a:pt x="20479" y="43404"/>
                  </a:cubicBezTo>
                  <a:cubicBezTo>
                    <a:pt x="12859" y="42452"/>
                    <a:pt x="7144" y="36737"/>
                    <a:pt x="7144" y="29117"/>
                  </a:cubicBezTo>
                  <a:lnTo>
                    <a:pt x="7144" y="9114"/>
                  </a:lnTo>
                  <a:lnTo>
                    <a:pt x="9049" y="9114"/>
                  </a:lnTo>
                  <a:lnTo>
                    <a:pt x="27146" y="9114"/>
                  </a:lnTo>
                  <a:lnTo>
                    <a:pt x="752951" y="7209"/>
                  </a:lnTo>
                  <a:lnTo>
                    <a:pt x="842486" y="7209"/>
                  </a:lnTo>
                  <a:lnTo>
                    <a:pt x="842486" y="7209"/>
                  </a:lnTo>
                  <a:cubicBezTo>
                    <a:pt x="841534" y="6257"/>
                    <a:pt x="842486" y="15782"/>
                    <a:pt x="842486" y="30069"/>
                  </a:cubicBezTo>
                  <a:close/>
                </a:path>
              </a:pathLst>
            </a:custGeom>
            <a:solidFill>
              <a:srgbClr val="666666"/>
            </a:solidFill>
            <a:ln w="95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143BC099-A056-42DA-9F53-27069C0E9109}"/>
                </a:ext>
              </a:extLst>
            </p:cNvPr>
            <p:cNvSpPr/>
            <p:nvPr/>
          </p:nvSpPr>
          <p:spPr>
            <a:xfrm>
              <a:off x="4098364" y="5051498"/>
              <a:ext cx="7294158" cy="655655"/>
            </a:xfrm>
            <a:custGeom>
              <a:avLst/>
              <a:gdLst>
                <a:gd name="connsiteX0" fmla="*/ 827161 w 847725"/>
                <a:gd name="connsiteY0" fmla="*/ 70009 h 76200"/>
                <a:gd name="connsiteX1" fmla="*/ 753818 w 847725"/>
                <a:gd name="connsiteY1" fmla="*/ 70009 h 76200"/>
                <a:gd name="connsiteX2" fmla="*/ 24203 w 847725"/>
                <a:gd name="connsiteY2" fmla="*/ 70009 h 76200"/>
                <a:gd name="connsiteX3" fmla="*/ 17535 w 847725"/>
                <a:gd name="connsiteY3" fmla="*/ 70009 h 76200"/>
                <a:gd name="connsiteX4" fmla="*/ 8010 w 847725"/>
                <a:gd name="connsiteY4" fmla="*/ 67151 h 76200"/>
                <a:gd name="connsiteX5" fmla="*/ 13725 w 847725"/>
                <a:gd name="connsiteY5" fmla="*/ 58579 h 76200"/>
                <a:gd name="connsiteX6" fmla="*/ 97545 w 847725"/>
                <a:gd name="connsiteY6" fmla="*/ 9049 h 76200"/>
                <a:gd name="connsiteX7" fmla="*/ 101355 w 847725"/>
                <a:gd name="connsiteY7" fmla="*/ 7144 h 76200"/>
                <a:gd name="connsiteX8" fmla="*/ 739531 w 847725"/>
                <a:gd name="connsiteY8" fmla="*/ 7144 h 76200"/>
                <a:gd name="connsiteX9" fmla="*/ 742388 w 847725"/>
                <a:gd name="connsiteY9" fmla="*/ 8096 h 76200"/>
                <a:gd name="connsiteX10" fmla="*/ 746198 w 847725"/>
                <a:gd name="connsiteY10" fmla="*/ 9049 h 76200"/>
                <a:gd name="connsiteX11" fmla="*/ 747150 w 847725"/>
                <a:gd name="connsiteY11" fmla="*/ 9049 h 76200"/>
                <a:gd name="connsiteX12" fmla="*/ 757628 w 847725"/>
                <a:gd name="connsiteY12" fmla="*/ 14764 h 76200"/>
                <a:gd name="connsiteX13" fmla="*/ 840496 w 847725"/>
                <a:gd name="connsiteY13" fmla="*/ 62389 h 76200"/>
                <a:gd name="connsiteX14" fmla="*/ 842400 w 847725"/>
                <a:gd name="connsiteY14" fmla="*/ 65246 h 76200"/>
                <a:gd name="connsiteX15" fmla="*/ 827161 w 847725"/>
                <a:gd name="connsiteY15" fmla="*/ 70009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7725" h="76200">
                  <a:moveTo>
                    <a:pt x="827161" y="70009"/>
                  </a:moveTo>
                  <a:cubicBezTo>
                    <a:pt x="823350" y="70009"/>
                    <a:pt x="795728" y="70009"/>
                    <a:pt x="753818" y="70009"/>
                  </a:cubicBezTo>
                  <a:cubicBezTo>
                    <a:pt x="566175" y="70009"/>
                    <a:pt x="85163" y="70009"/>
                    <a:pt x="24203" y="70009"/>
                  </a:cubicBezTo>
                  <a:cubicBezTo>
                    <a:pt x="20393" y="70009"/>
                    <a:pt x="17535" y="70009"/>
                    <a:pt x="17535" y="70009"/>
                  </a:cubicBezTo>
                  <a:cubicBezTo>
                    <a:pt x="17535" y="70009"/>
                    <a:pt x="10868" y="70009"/>
                    <a:pt x="8010" y="67151"/>
                  </a:cubicBezTo>
                  <a:cubicBezTo>
                    <a:pt x="6105" y="65246"/>
                    <a:pt x="7058" y="63341"/>
                    <a:pt x="13725" y="58579"/>
                  </a:cubicBezTo>
                  <a:cubicBezTo>
                    <a:pt x="27060" y="49054"/>
                    <a:pt x="82305" y="17621"/>
                    <a:pt x="97545" y="9049"/>
                  </a:cubicBezTo>
                  <a:cubicBezTo>
                    <a:pt x="100403" y="8096"/>
                    <a:pt x="101355" y="7144"/>
                    <a:pt x="101355" y="7144"/>
                  </a:cubicBezTo>
                  <a:lnTo>
                    <a:pt x="739531" y="7144"/>
                  </a:lnTo>
                  <a:cubicBezTo>
                    <a:pt x="739531" y="7144"/>
                    <a:pt x="740483" y="7144"/>
                    <a:pt x="742388" y="8096"/>
                  </a:cubicBezTo>
                  <a:cubicBezTo>
                    <a:pt x="743340" y="8096"/>
                    <a:pt x="744293" y="9049"/>
                    <a:pt x="746198" y="9049"/>
                  </a:cubicBezTo>
                  <a:cubicBezTo>
                    <a:pt x="746198" y="9049"/>
                    <a:pt x="746198" y="9049"/>
                    <a:pt x="747150" y="9049"/>
                  </a:cubicBezTo>
                  <a:cubicBezTo>
                    <a:pt x="750008" y="10001"/>
                    <a:pt x="753818" y="11906"/>
                    <a:pt x="757628" y="14764"/>
                  </a:cubicBezTo>
                  <a:cubicBezTo>
                    <a:pt x="770963" y="23336"/>
                    <a:pt x="840496" y="62389"/>
                    <a:pt x="840496" y="62389"/>
                  </a:cubicBezTo>
                  <a:cubicBezTo>
                    <a:pt x="840496" y="62389"/>
                    <a:pt x="842400" y="63341"/>
                    <a:pt x="842400" y="65246"/>
                  </a:cubicBezTo>
                  <a:cubicBezTo>
                    <a:pt x="844306" y="67151"/>
                    <a:pt x="842400" y="70009"/>
                    <a:pt x="827161" y="70009"/>
                  </a:cubicBezTo>
                  <a:close/>
                </a:path>
              </a:pathLst>
            </a:custGeom>
            <a:solidFill>
              <a:srgbClr val="9DA4AA"/>
            </a:solid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42B8C23E-608C-4981-A399-48E23E7525CC}"/>
                </a:ext>
              </a:extLst>
            </p:cNvPr>
            <p:cNvSpPr/>
            <p:nvPr/>
          </p:nvSpPr>
          <p:spPr>
            <a:xfrm>
              <a:off x="6803481" y="5354734"/>
              <a:ext cx="1868616" cy="245870"/>
            </a:xfrm>
            <a:custGeom>
              <a:avLst/>
              <a:gdLst>
                <a:gd name="connsiteX0" fmla="*/ 23187 w 209550"/>
                <a:gd name="connsiteY0" fmla="*/ 7144 h 28575"/>
                <a:gd name="connsiteX1" fmla="*/ 12710 w 209550"/>
                <a:gd name="connsiteY1" fmla="*/ 12859 h 28575"/>
                <a:gd name="connsiteX2" fmla="*/ 7947 w 209550"/>
                <a:gd name="connsiteY2" fmla="*/ 19526 h 28575"/>
                <a:gd name="connsiteX3" fmla="*/ 21282 w 209550"/>
                <a:gd name="connsiteY3" fmla="*/ 25241 h 28575"/>
                <a:gd name="connsiteX4" fmla="*/ 111770 w 209550"/>
                <a:gd name="connsiteY4" fmla="*/ 25241 h 28575"/>
                <a:gd name="connsiteX5" fmla="*/ 111770 w 209550"/>
                <a:gd name="connsiteY5" fmla="*/ 25241 h 28575"/>
                <a:gd name="connsiteX6" fmla="*/ 195590 w 209550"/>
                <a:gd name="connsiteY6" fmla="*/ 25241 h 28575"/>
                <a:gd name="connsiteX7" fmla="*/ 208925 w 209550"/>
                <a:gd name="connsiteY7" fmla="*/ 19526 h 28575"/>
                <a:gd name="connsiteX8" fmla="*/ 204162 w 209550"/>
                <a:gd name="connsiteY8" fmla="*/ 12859 h 28575"/>
                <a:gd name="connsiteX9" fmla="*/ 193685 w 209550"/>
                <a:gd name="connsiteY9"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8575">
                  <a:moveTo>
                    <a:pt x="23187" y="7144"/>
                  </a:moveTo>
                  <a:cubicBezTo>
                    <a:pt x="19377" y="7144"/>
                    <a:pt x="15567" y="9049"/>
                    <a:pt x="12710" y="12859"/>
                  </a:cubicBezTo>
                  <a:lnTo>
                    <a:pt x="7947" y="19526"/>
                  </a:lnTo>
                  <a:cubicBezTo>
                    <a:pt x="7947" y="19526"/>
                    <a:pt x="2232" y="26194"/>
                    <a:pt x="21282" y="25241"/>
                  </a:cubicBezTo>
                  <a:cubicBezTo>
                    <a:pt x="30807" y="25241"/>
                    <a:pt x="72717" y="25241"/>
                    <a:pt x="111770" y="25241"/>
                  </a:cubicBezTo>
                  <a:lnTo>
                    <a:pt x="111770" y="25241"/>
                  </a:lnTo>
                  <a:cubicBezTo>
                    <a:pt x="148917" y="25241"/>
                    <a:pt x="187017" y="25241"/>
                    <a:pt x="195590" y="25241"/>
                  </a:cubicBezTo>
                  <a:cubicBezTo>
                    <a:pt x="213687" y="26194"/>
                    <a:pt x="208925" y="19526"/>
                    <a:pt x="208925" y="19526"/>
                  </a:cubicBezTo>
                  <a:lnTo>
                    <a:pt x="204162" y="12859"/>
                  </a:lnTo>
                  <a:cubicBezTo>
                    <a:pt x="202257" y="9049"/>
                    <a:pt x="198447" y="7144"/>
                    <a:pt x="193685" y="7144"/>
                  </a:cubicBezTo>
                </a:path>
              </a:pathLst>
            </a:custGeom>
            <a:solidFill>
              <a:srgbClr val="70757B"/>
            </a:solid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FD903373-9B9B-454A-8CB4-E269AA113942}"/>
                </a:ext>
              </a:extLst>
            </p:cNvPr>
            <p:cNvSpPr/>
            <p:nvPr/>
          </p:nvSpPr>
          <p:spPr>
            <a:xfrm>
              <a:off x="5179454" y="5125255"/>
              <a:ext cx="4917410" cy="245870"/>
            </a:xfrm>
            <a:custGeom>
              <a:avLst/>
              <a:gdLst>
                <a:gd name="connsiteX0" fmla="*/ 566261 w 571500"/>
                <a:gd name="connsiteY0" fmla="*/ 30004 h 28575"/>
                <a:gd name="connsiteX1" fmla="*/ 7144 w 571500"/>
                <a:gd name="connsiteY1" fmla="*/ 30004 h 28575"/>
                <a:gd name="connsiteX2" fmla="*/ 28099 w 571500"/>
                <a:gd name="connsiteY2" fmla="*/ 7144 h 28575"/>
                <a:gd name="connsiteX3" fmla="*/ 543401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66261" y="30004"/>
                  </a:moveTo>
                  <a:lnTo>
                    <a:pt x="7144" y="30004"/>
                  </a:lnTo>
                  <a:lnTo>
                    <a:pt x="28099" y="7144"/>
                  </a:lnTo>
                  <a:lnTo>
                    <a:pt x="543401" y="7144"/>
                  </a:lnTo>
                  <a:close/>
                </a:path>
              </a:pathLst>
            </a:custGeom>
            <a:solidFill>
              <a:srgbClr val="575A5A"/>
            </a:solidFill>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72F0A2CF-6C4D-4D84-9F0B-0C8B25E6F53C}"/>
                </a:ext>
              </a:extLst>
            </p:cNvPr>
            <p:cNvSpPr/>
            <p:nvPr/>
          </p:nvSpPr>
          <p:spPr>
            <a:xfrm>
              <a:off x="5146671" y="5125255"/>
              <a:ext cx="4917410" cy="245870"/>
            </a:xfrm>
            <a:custGeom>
              <a:avLst/>
              <a:gdLst>
                <a:gd name="connsiteX0" fmla="*/ 571024 w 571500"/>
                <a:gd name="connsiteY0" fmla="*/ 30004 h 28575"/>
                <a:gd name="connsiteX1" fmla="*/ 7144 w 571500"/>
                <a:gd name="connsiteY1" fmla="*/ 30004 h 28575"/>
                <a:gd name="connsiteX2" fmla="*/ 28099 w 571500"/>
                <a:gd name="connsiteY2" fmla="*/ 7144 h 28575"/>
                <a:gd name="connsiteX3" fmla="*/ 548164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71024" y="30004"/>
                  </a:moveTo>
                  <a:lnTo>
                    <a:pt x="7144" y="30004"/>
                  </a:lnTo>
                  <a:lnTo>
                    <a:pt x="28099" y="7144"/>
                  </a:lnTo>
                  <a:lnTo>
                    <a:pt x="548164" y="7144"/>
                  </a:lnTo>
                  <a:close/>
                </a:path>
              </a:pathLst>
            </a:custGeom>
            <a:solidFill>
              <a:srgbClr val="575A5A"/>
            </a:solidFill>
            <a:ln w="952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C3A2E818-EF4F-458C-8F18-9578121D3660}"/>
                </a:ext>
              </a:extLst>
            </p:cNvPr>
            <p:cNvSpPr/>
            <p:nvPr/>
          </p:nvSpPr>
          <p:spPr>
            <a:xfrm>
              <a:off x="7022398" y="1844838"/>
              <a:ext cx="3271162" cy="3198464"/>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nvGrpSpPr>
            <p:cNvPr id="37" name="Group 36">
              <a:extLst>
                <a:ext uri="{FF2B5EF4-FFF2-40B4-BE49-F238E27FC236}">
                  <a16:creationId xmlns:a16="http://schemas.microsoft.com/office/drawing/2014/main" id="{63C6B529-B489-4639-A7B2-5AA9180E9729}"/>
                </a:ext>
              </a:extLst>
            </p:cNvPr>
            <p:cNvGrpSpPr/>
            <p:nvPr/>
          </p:nvGrpSpPr>
          <p:grpSpPr>
            <a:xfrm>
              <a:off x="5370712" y="5206368"/>
              <a:ext cx="4572000" cy="149296"/>
              <a:chOff x="5370712" y="5206368"/>
              <a:chExt cx="4572000" cy="149296"/>
            </a:xfrm>
          </p:grpSpPr>
          <p:sp>
            <p:nvSpPr>
              <p:cNvPr id="44" name="Rectangle 43">
                <a:extLst>
                  <a:ext uri="{FF2B5EF4-FFF2-40B4-BE49-F238E27FC236}">
                    <a16:creationId xmlns:a16="http://schemas.microsoft.com/office/drawing/2014/main" id="{4F3DA74A-1C4B-4138-A563-129A39FD9B7F}"/>
                  </a:ext>
                </a:extLst>
              </p:cNvPr>
              <p:cNvSpPr/>
              <p:nvPr/>
            </p:nvSpPr>
            <p:spPr>
              <a:xfrm>
                <a:off x="5370712" y="5337376"/>
                <a:ext cx="457200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E22AAAA6-2F39-4DD6-8134-716B9CF62E97}"/>
                  </a:ext>
                </a:extLst>
              </p:cNvPr>
              <p:cNvSpPr/>
              <p:nvPr/>
            </p:nvSpPr>
            <p:spPr>
              <a:xfrm>
                <a:off x="5416432" y="5293706"/>
                <a:ext cx="448056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BE744CD6-14E4-479D-8F9D-0DF957DAAD2D}"/>
                  </a:ext>
                </a:extLst>
              </p:cNvPr>
              <p:cNvSpPr/>
              <p:nvPr/>
            </p:nvSpPr>
            <p:spPr>
              <a:xfrm>
                <a:off x="5462152" y="5250037"/>
                <a:ext cx="438912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531A40E9-999D-4DB7-A1CE-6B1F19EA0EF4}"/>
                  </a:ext>
                </a:extLst>
              </p:cNvPr>
              <p:cNvSpPr/>
              <p:nvPr/>
            </p:nvSpPr>
            <p:spPr>
              <a:xfrm>
                <a:off x="5507872" y="5206368"/>
                <a:ext cx="429768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68C9FECB-7A52-4CDC-994B-69A5B24ABCE8}"/>
                </a:ext>
              </a:extLst>
            </p:cNvPr>
            <p:cNvGrpSpPr/>
            <p:nvPr/>
          </p:nvGrpSpPr>
          <p:grpSpPr>
            <a:xfrm>
              <a:off x="7661590" y="1698465"/>
              <a:ext cx="114873" cy="114873"/>
              <a:chOff x="7627525" y="1132589"/>
              <a:chExt cx="234846" cy="234846"/>
            </a:xfrm>
          </p:grpSpPr>
          <p:sp>
            <p:nvSpPr>
              <p:cNvPr id="41" name="Oval 40">
                <a:extLst>
                  <a:ext uri="{FF2B5EF4-FFF2-40B4-BE49-F238E27FC236}">
                    <a16:creationId xmlns:a16="http://schemas.microsoft.com/office/drawing/2014/main" id="{A6AAC56F-62D7-45DE-87B5-B9D9F6A9BFCE}"/>
                  </a:ext>
                </a:extLst>
              </p:cNvPr>
              <p:cNvSpPr/>
              <p:nvPr/>
            </p:nvSpPr>
            <p:spPr>
              <a:xfrm>
                <a:off x="7627525" y="1132589"/>
                <a:ext cx="234846" cy="234846"/>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E075BA51-0F2B-4136-85AE-6668752886FD}"/>
                  </a:ext>
                </a:extLst>
              </p:cNvPr>
              <p:cNvSpPr/>
              <p:nvPr/>
            </p:nvSpPr>
            <p:spPr>
              <a:xfrm>
                <a:off x="7656971" y="1162035"/>
                <a:ext cx="175955" cy="175955"/>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2599569D-ABEC-4CDC-8AEC-FB8A512A7CB6}"/>
                  </a:ext>
                </a:extLst>
              </p:cNvPr>
              <p:cNvSpPr/>
              <p:nvPr/>
            </p:nvSpPr>
            <p:spPr>
              <a:xfrm>
                <a:off x="7683825" y="1188889"/>
                <a:ext cx="122247" cy="122247"/>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Rectangle: Rounded Corners 38">
              <a:extLst>
                <a:ext uri="{FF2B5EF4-FFF2-40B4-BE49-F238E27FC236}">
                  <a16:creationId xmlns:a16="http://schemas.microsoft.com/office/drawing/2014/main" id="{FFF08BBD-F12B-4D72-905D-82425437657C}"/>
                </a:ext>
              </a:extLst>
            </p:cNvPr>
            <p:cNvSpPr/>
            <p:nvPr/>
          </p:nvSpPr>
          <p:spPr>
            <a:xfrm>
              <a:off x="7370377" y="5752599"/>
              <a:ext cx="748642" cy="88504"/>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B37A376A-6189-420B-8C13-3900F127BE7C}"/>
                </a:ext>
              </a:extLst>
            </p:cNvPr>
            <p:cNvSpPr/>
            <p:nvPr/>
          </p:nvSpPr>
          <p:spPr>
            <a:xfrm>
              <a:off x="7133919" y="5752598"/>
              <a:ext cx="101303" cy="10130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Picture Placeholder 2">
            <a:extLst>
              <a:ext uri="{FF2B5EF4-FFF2-40B4-BE49-F238E27FC236}">
                <a16:creationId xmlns:a16="http://schemas.microsoft.com/office/drawing/2014/main" id="{FC596008-C53D-454F-8BCC-25C7C09986FE}"/>
              </a:ext>
            </a:extLst>
          </p:cNvPr>
          <p:cNvSpPr>
            <a:spLocks noGrp="1"/>
          </p:cNvSpPr>
          <p:nvPr>
            <p:ph type="pic" idx="13" hasCustomPrompt="1"/>
          </p:nvPr>
        </p:nvSpPr>
        <p:spPr>
          <a:xfrm>
            <a:off x="1619684" y="2798339"/>
            <a:ext cx="4140889" cy="2612234"/>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1960435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Image Layout">
    <p:spTree>
      <p:nvGrpSpPr>
        <p:cNvPr id="1" name=""/>
        <p:cNvGrpSpPr/>
        <p:nvPr/>
      </p:nvGrpSpPr>
      <p:grpSpPr>
        <a:xfrm>
          <a:off x="0" y="0"/>
          <a:ext cx="0" cy="0"/>
          <a:chOff x="0" y="0"/>
          <a:chExt cx="0" cy="0"/>
        </a:xfrm>
      </p:grpSpPr>
      <p:sp>
        <p:nvSpPr>
          <p:cNvPr id="50" name="Picture Placeholder 20">
            <a:extLst>
              <a:ext uri="{FF2B5EF4-FFF2-40B4-BE49-F238E27FC236}">
                <a16:creationId xmlns:a16="http://schemas.microsoft.com/office/drawing/2014/main" id="{6FE311F5-A9A3-4147-874B-14B212E901EC}"/>
              </a:ext>
            </a:extLst>
          </p:cNvPr>
          <p:cNvSpPr>
            <a:spLocks noGrp="1"/>
          </p:cNvSpPr>
          <p:nvPr>
            <p:ph type="pic" idx="11" hasCustomPrompt="1"/>
          </p:nvPr>
        </p:nvSpPr>
        <p:spPr>
          <a:xfrm>
            <a:off x="6587381" y="3577044"/>
            <a:ext cx="3100540" cy="3100540"/>
          </a:xfrm>
          <a:custGeom>
            <a:avLst/>
            <a:gdLst>
              <a:gd name="connsiteX0" fmla="*/ 1550270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10 h 3100540"/>
              <a:gd name="connsiteX5" fmla="*/ 1422726 w 3100540"/>
              <a:gd name="connsiteY5" fmla="*/ 3047710 h 3100540"/>
              <a:gd name="connsiteX6" fmla="*/ 52831 w 3100540"/>
              <a:gd name="connsiteY6" fmla="*/ 1677815 h 3100540"/>
              <a:gd name="connsiteX7" fmla="*/ 52831 w 3100540"/>
              <a:gd name="connsiteY7" fmla="*/ 1422724 h 3100540"/>
              <a:gd name="connsiteX8" fmla="*/ 1422724 w 3100540"/>
              <a:gd name="connsiteY8" fmla="*/ 52831 h 3100540"/>
              <a:gd name="connsiteX9" fmla="*/ 1550270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0" y="0"/>
                </a:moveTo>
                <a:cubicBezTo>
                  <a:pt x="1596432" y="0"/>
                  <a:pt x="1642594" y="17610"/>
                  <a:pt x="1677815" y="52831"/>
                </a:cubicBezTo>
                <a:lnTo>
                  <a:pt x="3047709" y="1422726"/>
                </a:lnTo>
                <a:cubicBezTo>
                  <a:pt x="3118151" y="1493167"/>
                  <a:pt x="3118151" y="1607375"/>
                  <a:pt x="3047709" y="1677816"/>
                </a:cubicBezTo>
                <a:lnTo>
                  <a:pt x="1677816" y="3047710"/>
                </a:lnTo>
                <a:cubicBezTo>
                  <a:pt x="1607375" y="3118151"/>
                  <a:pt x="1493167" y="3118151"/>
                  <a:pt x="1422726" y="3047710"/>
                </a:cubicBezTo>
                <a:lnTo>
                  <a:pt x="52831" y="1677815"/>
                </a:lnTo>
                <a:cubicBezTo>
                  <a:pt x="-17610" y="1607373"/>
                  <a:pt x="-17610" y="1493166"/>
                  <a:pt x="52831" y="1422724"/>
                </a:cubicBezTo>
                <a:lnTo>
                  <a:pt x="1422724" y="52831"/>
                </a:lnTo>
                <a:cubicBezTo>
                  <a:pt x="1457945" y="17610"/>
                  <a:pt x="1504107"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1" name="Picture Placeholder 18">
            <a:extLst>
              <a:ext uri="{FF2B5EF4-FFF2-40B4-BE49-F238E27FC236}">
                <a16:creationId xmlns:a16="http://schemas.microsoft.com/office/drawing/2014/main" id="{11224CB0-F9E0-437C-86B4-895C27988953}"/>
              </a:ext>
            </a:extLst>
          </p:cNvPr>
          <p:cNvSpPr>
            <a:spLocks noGrp="1"/>
          </p:cNvSpPr>
          <p:nvPr>
            <p:ph type="pic" idx="12" hasCustomPrompt="1"/>
          </p:nvPr>
        </p:nvSpPr>
        <p:spPr>
          <a:xfrm>
            <a:off x="6587381" y="204021"/>
            <a:ext cx="3100540" cy="3100540"/>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2" name="Picture Placeholder 19">
            <a:extLst>
              <a:ext uri="{FF2B5EF4-FFF2-40B4-BE49-F238E27FC236}">
                <a16:creationId xmlns:a16="http://schemas.microsoft.com/office/drawing/2014/main" id="{90C4F28F-E0C5-4C6F-9778-5071266AA6DB}"/>
              </a:ext>
            </a:extLst>
          </p:cNvPr>
          <p:cNvSpPr>
            <a:spLocks noGrp="1"/>
          </p:cNvSpPr>
          <p:nvPr>
            <p:ph type="pic" idx="13" hasCustomPrompt="1"/>
          </p:nvPr>
        </p:nvSpPr>
        <p:spPr>
          <a:xfrm>
            <a:off x="8420748" y="1890533"/>
            <a:ext cx="3100541" cy="3100540"/>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295674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Image Layout">
    <p:spTree>
      <p:nvGrpSpPr>
        <p:cNvPr id="1" name=""/>
        <p:cNvGrpSpPr/>
        <p:nvPr/>
      </p:nvGrpSpPr>
      <p:grpSpPr>
        <a:xfrm>
          <a:off x="0" y="0"/>
          <a:ext cx="0" cy="0"/>
          <a:chOff x="0" y="0"/>
          <a:chExt cx="0" cy="0"/>
        </a:xfrm>
      </p:grpSpPr>
      <p:sp>
        <p:nvSpPr>
          <p:cNvPr id="51" name="Picture Placeholder 18">
            <a:extLst>
              <a:ext uri="{FF2B5EF4-FFF2-40B4-BE49-F238E27FC236}">
                <a16:creationId xmlns:a16="http://schemas.microsoft.com/office/drawing/2014/main" id="{11224CB0-F9E0-437C-86B4-895C27988953}"/>
              </a:ext>
            </a:extLst>
          </p:cNvPr>
          <p:cNvSpPr>
            <a:spLocks noGrp="1"/>
          </p:cNvSpPr>
          <p:nvPr>
            <p:ph type="pic" idx="12" hasCustomPrompt="1"/>
          </p:nvPr>
        </p:nvSpPr>
        <p:spPr>
          <a:xfrm>
            <a:off x="6480636" y="1431517"/>
            <a:ext cx="3994966" cy="3994966"/>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169770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Image Layout">
    <p:spTree>
      <p:nvGrpSpPr>
        <p:cNvPr id="1" name=""/>
        <p:cNvGrpSpPr/>
        <p:nvPr/>
      </p:nvGrpSpPr>
      <p:grpSpPr>
        <a:xfrm>
          <a:off x="0" y="0"/>
          <a:ext cx="0" cy="0"/>
          <a:chOff x="0" y="0"/>
          <a:chExt cx="0" cy="0"/>
        </a:xfrm>
      </p:grpSpPr>
      <p:sp>
        <p:nvSpPr>
          <p:cNvPr id="51" name="Picture Placeholder 18">
            <a:extLst>
              <a:ext uri="{FF2B5EF4-FFF2-40B4-BE49-F238E27FC236}">
                <a16:creationId xmlns:a16="http://schemas.microsoft.com/office/drawing/2014/main" id="{11224CB0-F9E0-437C-86B4-895C27988953}"/>
              </a:ext>
            </a:extLst>
          </p:cNvPr>
          <p:cNvSpPr>
            <a:spLocks noGrp="1"/>
          </p:cNvSpPr>
          <p:nvPr>
            <p:ph type="pic" idx="12" hasCustomPrompt="1"/>
          </p:nvPr>
        </p:nvSpPr>
        <p:spPr>
          <a:xfrm>
            <a:off x="0" y="0"/>
            <a:ext cx="12192000" cy="6858000"/>
          </a:xfrm>
          <a:prstGeom prst="rect">
            <a:avLst/>
          </a:pr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0085348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53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9254204-7576-4E7F-BCC2-47087CDF8998}"/>
              </a:ext>
            </a:extLst>
          </p:cNvPr>
          <p:cNvSpPr/>
          <p:nvPr/>
        </p:nvSpPr>
        <p:spPr>
          <a:xfrm rot="1200000">
            <a:off x="-311854" y="-189268"/>
            <a:ext cx="714157" cy="2226584"/>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310287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A444163C-3BE8-445F-BF4D-6FF683F7A99F}"/>
              </a:ext>
            </a:extLst>
          </p:cNvPr>
          <p:cNvGrpSpPr/>
          <p:nvPr userDrawn="1"/>
        </p:nvGrpSpPr>
        <p:grpSpPr>
          <a:xfrm>
            <a:off x="0" y="5030641"/>
            <a:ext cx="11784650" cy="1581249"/>
            <a:chOff x="0" y="5030641"/>
            <a:chExt cx="11784650" cy="1581249"/>
          </a:xfrm>
        </p:grpSpPr>
        <p:grpSp>
          <p:nvGrpSpPr>
            <p:cNvPr id="4" name="Group 3">
              <a:extLst>
                <a:ext uri="{FF2B5EF4-FFF2-40B4-BE49-F238E27FC236}">
                  <a16:creationId xmlns:a16="http://schemas.microsoft.com/office/drawing/2014/main" id="{4C382616-4BAD-46F2-A9B1-3719C195BD07}"/>
                </a:ext>
              </a:extLst>
            </p:cNvPr>
            <p:cNvGrpSpPr/>
            <p:nvPr/>
          </p:nvGrpSpPr>
          <p:grpSpPr>
            <a:xfrm>
              <a:off x="10972494" y="5030641"/>
              <a:ext cx="812156" cy="1343445"/>
              <a:chOff x="10042059" y="85076"/>
              <a:chExt cx="1867634" cy="3089387"/>
            </a:xfrm>
          </p:grpSpPr>
          <p:sp>
            <p:nvSpPr>
              <p:cNvPr id="9" name="Freeform: Shape 8">
                <a:extLst>
                  <a:ext uri="{FF2B5EF4-FFF2-40B4-BE49-F238E27FC236}">
                    <a16:creationId xmlns:a16="http://schemas.microsoft.com/office/drawing/2014/main" id="{4F57692B-CB59-4909-9EE5-9842EC389960}"/>
                  </a:ext>
                </a:extLst>
              </p:cNvPr>
              <p:cNvSpPr/>
              <p:nvPr/>
            </p:nvSpPr>
            <p:spPr>
              <a:xfrm rot="16200000" flipH="1">
                <a:off x="9851011" y="276124"/>
                <a:ext cx="2249729" cy="1867634"/>
              </a:xfrm>
              <a:custGeom>
                <a:avLst/>
                <a:gdLst>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1734909 w 2254431"/>
                  <a:gd name="connsiteY6" fmla="*/ 1232300 h 1867634"/>
                  <a:gd name="connsiteX7" fmla="*/ 1781182 w 2254431"/>
                  <a:gd name="connsiteY7" fmla="*/ 1232300 h 1867634"/>
                  <a:gd name="connsiteX8" fmla="*/ 1734909 w 2254431"/>
                  <a:gd name="connsiteY8" fmla="*/ 1237163 h 1867634"/>
                  <a:gd name="connsiteX9" fmla="*/ 1734908 w 2254431"/>
                  <a:gd name="connsiteY9" fmla="*/ 633988 h 1867634"/>
                  <a:gd name="connsiteX10" fmla="*/ 2124749 w 2254431"/>
                  <a:gd name="connsiteY10" fmla="*/ 668096 h 1867634"/>
                  <a:gd name="connsiteX11" fmla="*/ 1734908 w 2254431"/>
                  <a:gd name="connsiteY11" fmla="*/ 668096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1734908 w 2254431"/>
                  <a:gd name="connsiteY12" fmla="*/ 668096 h 1867634"/>
                  <a:gd name="connsiteX13" fmla="*/ 2124749 w 2254431"/>
                  <a:gd name="connsiteY13" fmla="*/ 668096 h 1867634"/>
                  <a:gd name="connsiteX14" fmla="*/ 1734908 w 2254431"/>
                  <a:gd name="connsiteY14" fmla="*/ 668096 h 1867634"/>
                  <a:gd name="connsiteX15" fmla="*/ 0 w 2254431"/>
                  <a:gd name="connsiteY15" fmla="*/ 933818 h 1867634"/>
                  <a:gd name="connsiteX16" fmla="*/ 273507 w 2254431"/>
                  <a:gd name="connsiteY16" fmla="*/ 1594126 h 1867634"/>
                  <a:gd name="connsiteX17" fmla="*/ 1594123 w 2254431"/>
                  <a:gd name="connsiteY17" fmla="*/ 1594126 h 1867634"/>
                  <a:gd name="connsiteX18" fmla="*/ 1818102 w 2254431"/>
                  <a:gd name="connsiteY18" fmla="*/ 1370146 h 1867634"/>
                  <a:gd name="connsiteX19" fmla="*/ 2067929 w 2254431"/>
                  <a:gd name="connsiteY19" fmla="*/ 1370150 h 1867634"/>
                  <a:gd name="connsiteX20" fmla="*/ 2249729 w 2254431"/>
                  <a:gd name="connsiteY20" fmla="*/ 1188348 h 1867634"/>
                  <a:gd name="connsiteX21" fmla="*/ 2249729 w 2254431"/>
                  <a:gd name="connsiteY21" fmla="*/ 938520 h 1867634"/>
                  <a:gd name="connsiteX22" fmla="*/ 2254431 w 2254431"/>
                  <a:gd name="connsiteY22" fmla="*/ 933818 h 1867634"/>
                  <a:gd name="connsiteX23" fmla="*/ 2249729 w 2254431"/>
                  <a:gd name="connsiteY23" fmla="*/ 929116 h 1867634"/>
                  <a:gd name="connsiteX24" fmla="*/ 2249729 w 2254431"/>
                  <a:gd name="connsiteY24" fmla="*/ 679292 h 1867634"/>
                  <a:gd name="connsiteX25" fmla="*/ 2067926 w 2254431"/>
                  <a:gd name="connsiteY25" fmla="*/ 497490 h 1867634"/>
                  <a:gd name="connsiteX26" fmla="*/ 1818099 w 2254431"/>
                  <a:gd name="connsiteY26" fmla="*/ 497490 h 1867634"/>
                  <a:gd name="connsiteX27" fmla="*/ 1594123 w 2254431"/>
                  <a:gd name="connsiteY27" fmla="*/ 273510 h 1867634"/>
                  <a:gd name="connsiteX28" fmla="*/ 273507 w 2254431"/>
                  <a:gd name="connsiteY28" fmla="*/ 273510 h 1867634"/>
                  <a:gd name="connsiteX29" fmla="*/ 0 w 2254431"/>
                  <a:gd name="connsiteY29"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7163 h 1867634"/>
                  <a:gd name="connsiteX9" fmla="*/ 1781182 w 2254431"/>
                  <a:gd name="connsiteY9" fmla="*/ 1232300 h 1867634"/>
                  <a:gd name="connsiteX10" fmla="*/ 1734909 w 2254431"/>
                  <a:gd name="connsiteY10" fmla="*/ 1237163 h 1867634"/>
                  <a:gd name="connsiteX11" fmla="*/ 0 w 2254431"/>
                  <a:gd name="connsiteY11" fmla="*/ 933818 h 1867634"/>
                  <a:gd name="connsiteX12" fmla="*/ 273507 w 2254431"/>
                  <a:gd name="connsiteY12" fmla="*/ 1594126 h 1867634"/>
                  <a:gd name="connsiteX13" fmla="*/ 1594123 w 2254431"/>
                  <a:gd name="connsiteY13" fmla="*/ 1594126 h 1867634"/>
                  <a:gd name="connsiteX14" fmla="*/ 1818102 w 2254431"/>
                  <a:gd name="connsiteY14" fmla="*/ 1370146 h 1867634"/>
                  <a:gd name="connsiteX15" fmla="*/ 2067929 w 2254431"/>
                  <a:gd name="connsiteY15" fmla="*/ 1370150 h 1867634"/>
                  <a:gd name="connsiteX16" fmla="*/ 2249729 w 2254431"/>
                  <a:gd name="connsiteY16" fmla="*/ 1188348 h 1867634"/>
                  <a:gd name="connsiteX17" fmla="*/ 2249729 w 2254431"/>
                  <a:gd name="connsiteY17" fmla="*/ 938520 h 1867634"/>
                  <a:gd name="connsiteX18" fmla="*/ 2254431 w 2254431"/>
                  <a:gd name="connsiteY18" fmla="*/ 933818 h 1867634"/>
                  <a:gd name="connsiteX19" fmla="*/ 2249729 w 2254431"/>
                  <a:gd name="connsiteY19" fmla="*/ 929116 h 1867634"/>
                  <a:gd name="connsiteX20" fmla="*/ 2249729 w 2254431"/>
                  <a:gd name="connsiteY20" fmla="*/ 679292 h 1867634"/>
                  <a:gd name="connsiteX21" fmla="*/ 2067926 w 2254431"/>
                  <a:gd name="connsiteY21" fmla="*/ 497490 h 1867634"/>
                  <a:gd name="connsiteX22" fmla="*/ 1818099 w 2254431"/>
                  <a:gd name="connsiteY22" fmla="*/ 497490 h 1867634"/>
                  <a:gd name="connsiteX23" fmla="*/ 1594123 w 2254431"/>
                  <a:gd name="connsiteY23" fmla="*/ 273510 h 1867634"/>
                  <a:gd name="connsiteX24" fmla="*/ 273507 w 2254431"/>
                  <a:gd name="connsiteY24" fmla="*/ 273510 h 1867634"/>
                  <a:gd name="connsiteX25" fmla="*/ 0 w 2254431"/>
                  <a:gd name="connsiteY25"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0 w 2254431"/>
                  <a:gd name="connsiteY8" fmla="*/ 933818 h 1867634"/>
                  <a:gd name="connsiteX9" fmla="*/ 273507 w 2254431"/>
                  <a:gd name="connsiteY9" fmla="*/ 1594126 h 1867634"/>
                  <a:gd name="connsiteX10" fmla="*/ 1594123 w 2254431"/>
                  <a:gd name="connsiteY10" fmla="*/ 1594126 h 1867634"/>
                  <a:gd name="connsiteX11" fmla="*/ 1818102 w 2254431"/>
                  <a:gd name="connsiteY11" fmla="*/ 1370146 h 1867634"/>
                  <a:gd name="connsiteX12" fmla="*/ 2067929 w 2254431"/>
                  <a:gd name="connsiteY12" fmla="*/ 1370150 h 1867634"/>
                  <a:gd name="connsiteX13" fmla="*/ 2249729 w 2254431"/>
                  <a:gd name="connsiteY13" fmla="*/ 1188348 h 1867634"/>
                  <a:gd name="connsiteX14" fmla="*/ 2249729 w 2254431"/>
                  <a:gd name="connsiteY14" fmla="*/ 938520 h 1867634"/>
                  <a:gd name="connsiteX15" fmla="*/ 2254431 w 2254431"/>
                  <a:gd name="connsiteY15" fmla="*/ 933818 h 1867634"/>
                  <a:gd name="connsiteX16" fmla="*/ 2249729 w 2254431"/>
                  <a:gd name="connsiteY16" fmla="*/ 929116 h 1867634"/>
                  <a:gd name="connsiteX17" fmla="*/ 2249729 w 2254431"/>
                  <a:gd name="connsiteY17" fmla="*/ 679292 h 1867634"/>
                  <a:gd name="connsiteX18" fmla="*/ 2067926 w 2254431"/>
                  <a:gd name="connsiteY18" fmla="*/ 497490 h 1867634"/>
                  <a:gd name="connsiteX19" fmla="*/ 1818099 w 2254431"/>
                  <a:gd name="connsiteY19" fmla="*/ 497490 h 1867634"/>
                  <a:gd name="connsiteX20" fmla="*/ 1594123 w 2254431"/>
                  <a:gd name="connsiteY20" fmla="*/ 273510 h 1867634"/>
                  <a:gd name="connsiteX21" fmla="*/ 273507 w 2254431"/>
                  <a:gd name="connsiteY21" fmla="*/ 273510 h 1867634"/>
                  <a:gd name="connsiteX22" fmla="*/ 0 w 2254431"/>
                  <a:gd name="connsiteY22" fmla="*/ 933818 h 1867634"/>
                  <a:gd name="connsiteX0" fmla="*/ 2234976 w 2254431"/>
                  <a:gd name="connsiteY0" fmla="*/ 1140552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2234976 w 2254431"/>
                  <a:gd name="connsiteY6" fmla="*/ 710150 h 1867634"/>
                  <a:gd name="connsiteX7" fmla="*/ 0 w 2254431"/>
                  <a:gd name="connsiteY7" fmla="*/ 933818 h 1867634"/>
                  <a:gd name="connsiteX8" fmla="*/ 273507 w 2254431"/>
                  <a:gd name="connsiteY8" fmla="*/ 1594126 h 1867634"/>
                  <a:gd name="connsiteX9" fmla="*/ 1594123 w 2254431"/>
                  <a:gd name="connsiteY9" fmla="*/ 1594126 h 1867634"/>
                  <a:gd name="connsiteX10" fmla="*/ 1818102 w 2254431"/>
                  <a:gd name="connsiteY10" fmla="*/ 1370146 h 1867634"/>
                  <a:gd name="connsiteX11" fmla="*/ 2067929 w 2254431"/>
                  <a:gd name="connsiteY11" fmla="*/ 1370150 h 1867634"/>
                  <a:gd name="connsiteX12" fmla="*/ 2249729 w 2254431"/>
                  <a:gd name="connsiteY12" fmla="*/ 1188348 h 1867634"/>
                  <a:gd name="connsiteX13" fmla="*/ 2249729 w 2254431"/>
                  <a:gd name="connsiteY13" fmla="*/ 938520 h 1867634"/>
                  <a:gd name="connsiteX14" fmla="*/ 2254431 w 2254431"/>
                  <a:gd name="connsiteY14" fmla="*/ 933818 h 1867634"/>
                  <a:gd name="connsiteX15" fmla="*/ 2249729 w 2254431"/>
                  <a:gd name="connsiteY15" fmla="*/ 929116 h 1867634"/>
                  <a:gd name="connsiteX16" fmla="*/ 2249729 w 2254431"/>
                  <a:gd name="connsiteY16" fmla="*/ 679292 h 1867634"/>
                  <a:gd name="connsiteX17" fmla="*/ 2067926 w 2254431"/>
                  <a:gd name="connsiteY17" fmla="*/ 497490 h 1867634"/>
                  <a:gd name="connsiteX18" fmla="*/ 1818099 w 2254431"/>
                  <a:gd name="connsiteY18" fmla="*/ 497490 h 1867634"/>
                  <a:gd name="connsiteX19" fmla="*/ 1594123 w 2254431"/>
                  <a:gd name="connsiteY19" fmla="*/ 273510 h 1867634"/>
                  <a:gd name="connsiteX20" fmla="*/ 273507 w 2254431"/>
                  <a:gd name="connsiteY20" fmla="*/ 273510 h 1867634"/>
                  <a:gd name="connsiteX21" fmla="*/ 0 w 2254431"/>
                  <a:gd name="connsiteY21" fmla="*/ 933818 h 1867634"/>
                  <a:gd name="connsiteX0" fmla="*/ 2234976 w 2254431"/>
                  <a:gd name="connsiteY0" fmla="*/ 710150 h 1867634"/>
                  <a:gd name="connsiteX1" fmla="*/ 2240336 w 2254431"/>
                  <a:gd name="connsiteY1" fmla="*/ 727150 h 1867634"/>
                  <a:gd name="connsiteX2" fmla="*/ 2234976 w 2254431"/>
                  <a:gd name="connsiteY2" fmla="*/ 737448 h 1867634"/>
                  <a:gd name="connsiteX3" fmla="*/ 2234976 w 2254431"/>
                  <a:gd name="connsiteY3" fmla="*/ 710150 h 1867634"/>
                  <a:gd name="connsiteX4" fmla="*/ 0 w 2254431"/>
                  <a:gd name="connsiteY4" fmla="*/ 933818 h 1867634"/>
                  <a:gd name="connsiteX5" fmla="*/ 273507 w 2254431"/>
                  <a:gd name="connsiteY5" fmla="*/ 1594126 h 1867634"/>
                  <a:gd name="connsiteX6" fmla="*/ 1594123 w 2254431"/>
                  <a:gd name="connsiteY6" fmla="*/ 1594126 h 1867634"/>
                  <a:gd name="connsiteX7" fmla="*/ 1818102 w 2254431"/>
                  <a:gd name="connsiteY7" fmla="*/ 1370146 h 1867634"/>
                  <a:gd name="connsiteX8" fmla="*/ 2067929 w 2254431"/>
                  <a:gd name="connsiteY8" fmla="*/ 1370150 h 1867634"/>
                  <a:gd name="connsiteX9" fmla="*/ 2249729 w 2254431"/>
                  <a:gd name="connsiteY9" fmla="*/ 1188348 h 1867634"/>
                  <a:gd name="connsiteX10" fmla="*/ 2249729 w 2254431"/>
                  <a:gd name="connsiteY10" fmla="*/ 938520 h 1867634"/>
                  <a:gd name="connsiteX11" fmla="*/ 2254431 w 2254431"/>
                  <a:gd name="connsiteY11" fmla="*/ 933818 h 1867634"/>
                  <a:gd name="connsiteX12" fmla="*/ 2249729 w 2254431"/>
                  <a:gd name="connsiteY12" fmla="*/ 929116 h 1867634"/>
                  <a:gd name="connsiteX13" fmla="*/ 2249729 w 2254431"/>
                  <a:gd name="connsiteY13" fmla="*/ 679292 h 1867634"/>
                  <a:gd name="connsiteX14" fmla="*/ 2067926 w 2254431"/>
                  <a:gd name="connsiteY14" fmla="*/ 497490 h 1867634"/>
                  <a:gd name="connsiteX15" fmla="*/ 1818099 w 2254431"/>
                  <a:gd name="connsiteY15" fmla="*/ 497490 h 1867634"/>
                  <a:gd name="connsiteX16" fmla="*/ 1594123 w 2254431"/>
                  <a:gd name="connsiteY16" fmla="*/ 273510 h 1867634"/>
                  <a:gd name="connsiteX17" fmla="*/ 273507 w 2254431"/>
                  <a:gd name="connsiteY17" fmla="*/ 273510 h 1867634"/>
                  <a:gd name="connsiteX18" fmla="*/ 0 w 2254431"/>
                  <a:gd name="connsiteY18" fmla="*/ 933818 h 1867634"/>
                  <a:gd name="connsiteX0" fmla="*/ 2234976 w 2254431"/>
                  <a:gd name="connsiteY0" fmla="*/ 737448 h 1867634"/>
                  <a:gd name="connsiteX1" fmla="*/ 2240336 w 2254431"/>
                  <a:gd name="connsiteY1" fmla="*/ 727150 h 1867634"/>
                  <a:gd name="connsiteX2" fmla="*/ 2234976 w 2254431"/>
                  <a:gd name="connsiteY2" fmla="*/ 737448 h 1867634"/>
                  <a:gd name="connsiteX3" fmla="*/ 0 w 2254431"/>
                  <a:gd name="connsiteY3" fmla="*/ 933818 h 1867634"/>
                  <a:gd name="connsiteX4" fmla="*/ 273507 w 2254431"/>
                  <a:gd name="connsiteY4" fmla="*/ 1594126 h 1867634"/>
                  <a:gd name="connsiteX5" fmla="*/ 1594123 w 2254431"/>
                  <a:gd name="connsiteY5" fmla="*/ 1594126 h 1867634"/>
                  <a:gd name="connsiteX6" fmla="*/ 1818102 w 2254431"/>
                  <a:gd name="connsiteY6" fmla="*/ 1370146 h 1867634"/>
                  <a:gd name="connsiteX7" fmla="*/ 2067929 w 2254431"/>
                  <a:gd name="connsiteY7" fmla="*/ 1370150 h 1867634"/>
                  <a:gd name="connsiteX8" fmla="*/ 2249729 w 2254431"/>
                  <a:gd name="connsiteY8" fmla="*/ 1188348 h 1867634"/>
                  <a:gd name="connsiteX9" fmla="*/ 2249729 w 2254431"/>
                  <a:gd name="connsiteY9" fmla="*/ 938520 h 1867634"/>
                  <a:gd name="connsiteX10" fmla="*/ 2254431 w 2254431"/>
                  <a:gd name="connsiteY10" fmla="*/ 933818 h 1867634"/>
                  <a:gd name="connsiteX11" fmla="*/ 2249729 w 2254431"/>
                  <a:gd name="connsiteY11" fmla="*/ 929116 h 1867634"/>
                  <a:gd name="connsiteX12" fmla="*/ 2249729 w 2254431"/>
                  <a:gd name="connsiteY12" fmla="*/ 679292 h 1867634"/>
                  <a:gd name="connsiteX13" fmla="*/ 2067926 w 2254431"/>
                  <a:gd name="connsiteY13" fmla="*/ 497490 h 1867634"/>
                  <a:gd name="connsiteX14" fmla="*/ 1818099 w 2254431"/>
                  <a:gd name="connsiteY14" fmla="*/ 497490 h 1867634"/>
                  <a:gd name="connsiteX15" fmla="*/ 1594123 w 2254431"/>
                  <a:gd name="connsiteY15" fmla="*/ 273510 h 1867634"/>
                  <a:gd name="connsiteX16" fmla="*/ 273507 w 2254431"/>
                  <a:gd name="connsiteY16" fmla="*/ 273510 h 1867634"/>
                  <a:gd name="connsiteX17" fmla="*/ 0 w 2254431"/>
                  <a:gd name="connsiteY17" fmla="*/ 933818 h 1867634"/>
                  <a:gd name="connsiteX0" fmla="*/ 0 w 2254431"/>
                  <a:gd name="connsiteY0" fmla="*/ 933818 h 1867634"/>
                  <a:gd name="connsiteX1" fmla="*/ 273507 w 2254431"/>
                  <a:gd name="connsiteY1" fmla="*/ 1594126 h 1867634"/>
                  <a:gd name="connsiteX2" fmla="*/ 1594123 w 2254431"/>
                  <a:gd name="connsiteY2" fmla="*/ 1594126 h 1867634"/>
                  <a:gd name="connsiteX3" fmla="*/ 1818102 w 2254431"/>
                  <a:gd name="connsiteY3" fmla="*/ 1370146 h 1867634"/>
                  <a:gd name="connsiteX4" fmla="*/ 2067929 w 2254431"/>
                  <a:gd name="connsiteY4" fmla="*/ 1370150 h 1867634"/>
                  <a:gd name="connsiteX5" fmla="*/ 2249729 w 2254431"/>
                  <a:gd name="connsiteY5" fmla="*/ 1188348 h 1867634"/>
                  <a:gd name="connsiteX6" fmla="*/ 2249729 w 2254431"/>
                  <a:gd name="connsiteY6" fmla="*/ 938520 h 1867634"/>
                  <a:gd name="connsiteX7" fmla="*/ 2254431 w 2254431"/>
                  <a:gd name="connsiteY7" fmla="*/ 933818 h 1867634"/>
                  <a:gd name="connsiteX8" fmla="*/ 2249729 w 2254431"/>
                  <a:gd name="connsiteY8" fmla="*/ 929116 h 1867634"/>
                  <a:gd name="connsiteX9" fmla="*/ 2249729 w 2254431"/>
                  <a:gd name="connsiteY9" fmla="*/ 679292 h 1867634"/>
                  <a:gd name="connsiteX10" fmla="*/ 2067926 w 2254431"/>
                  <a:gd name="connsiteY10" fmla="*/ 497490 h 1867634"/>
                  <a:gd name="connsiteX11" fmla="*/ 1818099 w 2254431"/>
                  <a:gd name="connsiteY11" fmla="*/ 497490 h 1867634"/>
                  <a:gd name="connsiteX12" fmla="*/ 1594123 w 2254431"/>
                  <a:gd name="connsiteY12" fmla="*/ 273510 h 1867634"/>
                  <a:gd name="connsiteX13" fmla="*/ 273507 w 2254431"/>
                  <a:gd name="connsiteY13" fmla="*/ 273510 h 1867634"/>
                  <a:gd name="connsiteX14" fmla="*/ 0 w 2254431"/>
                  <a:gd name="connsiteY14"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38520 h 1867634"/>
                  <a:gd name="connsiteX7" fmla="*/ 2249729 w 2249729"/>
                  <a:gd name="connsiteY7" fmla="*/ 929116 h 1867634"/>
                  <a:gd name="connsiteX8" fmla="*/ 2249729 w 2249729"/>
                  <a:gd name="connsiteY8" fmla="*/ 679292 h 1867634"/>
                  <a:gd name="connsiteX9" fmla="*/ 2067926 w 2249729"/>
                  <a:gd name="connsiteY9" fmla="*/ 497490 h 1867634"/>
                  <a:gd name="connsiteX10" fmla="*/ 1818099 w 2249729"/>
                  <a:gd name="connsiteY10" fmla="*/ 497490 h 1867634"/>
                  <a:gd name="connsiteX11" fmla="*/ 1594123 w 2249729"/>
                  <a:gd name="connsiteY11" fmla="*/ 273510 h 1867634"/>
                  <a:gd name="connsiteX12" fmla="*/ 273507 w 2249729"/>
                  <a:gd name="connsiteY12" fmla="*/ 273510 h 1867634"/>
                  <a:gd name="connsiteX13" fmla="*/ 0 w 2249729"/>
                  <a:gd name="connsiteY13"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29116 h 1867634"/>
                  <a:gd name="connsiteX7" fmla="*/ 2249729 w 2249729"/>
                  <a:gd name="connsiteY7" fmla="*/ 679292 h 1867634"/>
                  <a:gd name="connsiteX8" fmla="*/ 2067926 w 2249729"/>
                  <a:gd name="connsiteY8" fmla="*/ 497490 h 1867634"/>
                  <a:gd name="connsiteX9" fmla="*/ 1818099 w 2249729"/>
                  <a:gd name="connsiteY9" fmla="*/ 497490 h 1867634"/>
                  <a:gd name="connsiteX10" fmla="*/ 1594123 w 2249729"/>
                  <a:gd name="connsiteY10" fmla="*/ 273510 h 1867634"/>
                  <a:gd name="connsiteX11" fmla="*/ 273507 w 2249729"/>
                  <a:gd name="connsiteY11" fmla="*/ 273510 h 1867634"/>
                  <a:gd name="connsiteX12" fmla="*/ 0 w 2249729"/>
                  <a:gd name="connsiteY12"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679292 h 1867634"/>
                  <a:gd name="connsiteX7" fmla="*/ 2067926 w 2249729"/>
                  <a:gd name="connsiteY7" fmla="*/ 497490 h 1867634"/>
                  <a:gd name="connsiteX8" fmla="*/ 1818099 w 2249729"/>
                  <a:gd name="connsiteY8" fmla="*/ 497490 h 1867634"/>
                  <a:gd name="connsiteX9" fmla="*/ 1594123 w 2249729"/>
                  <a:gd name="connsiteY9" fmla="*/ 273510 h 1867634"/>
                  <a:gd name="connsiteX10" fmla="*/ 273507 w 2249729"/>
                  <a:gd name="connsiteY10" fmla="*/ 273510 h 1867634"/>
                  <a:gd name="connsiteX11" fmla="*/ 0 w 2249729"/>
                  <a:gd name="connsiteY11" fmla="*/ 933818 h 186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9729" h="1867634">
                    <a:moveTo>
                      <a:pt x="0" y="933818"/>
                    </a:moveTo>
                    <a:cubicBezTo>
                      <a:pt x="0" y="1172804"/>
                      <a:pt x="91169" y="1411786"/>
                      <a:pt x="273507" y="1594126"/>
                    </a:cubicBezTo>
                    <a:cubicBezTo>
                      <a:pt x="638186" y="1958804"/>
                      <a:pt x="1229447" y="1958804"/>
                      <a:pt x="1594123" y="1594126"/>
                    </a:cubicBezTo>
                    <a:lnTo>
                      <a:pt x="1818102" y="1370146"/>
                    </a:lnTo>
                    <a:lnTo>
                      <a:pt x="2067929" y="1370150"/>
                    </a:lnTo>
                    <a:cubicBezTo>
                      <a:pt x="2168336" y="1370146"/>
                      <a:pt x="2249729" y="1288752"/>
                      <a:pt x="2249729" y="1188348"/>
                    </a:cubicBezTo>
                    <a:lnTo>
                      <a:pt x="2249729" y="679292"/>
                    </a:lnTo>
                    <a:cubicBezTo>
                      <a:pt x="2249729" y="578884"/>
                      <a:pt x="2168334" y="497490"/>
                      <a:pt x="2067926" y="497490"/>
                    </a:cubicBezTo>
                    <a:lnTo>
                      <a:pt x="1818099" y="497490"/>
                    </a:lnTo>
                    <a:lnTo>
                      <a:pt x="1594123" y="273510"/>
                    </a:lnTo>
                    <a:cubicBezTo>
                      <a:pt x="1229444" y="-91169"/>
                      <a:pt x="638186" y="-91169"/>
                      <a:pt x="273507" y="273510"/>
                    </a:cubicBezTo>
                    <a:cubicBezTo>
                      <a:pt x="91169" y="455848"/>
                      <a:pt x="0" y="694834"/>
                      <a:pt x="0" y="933818"/>
                    </a:cubicBezTo>
                    <a:close/>
                  </a:path>
                </a:pathLst>
              </a:cu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0" name="Freeform: Shape 9">
                <a:extLst>
                  <a:ext uri="{FF2B5EF4-FFF2-40B4-BE49-F238E27FC236}">
                    <a16:creationId xmlns:a16="http://schemas.microsoft.com/office/drawing/2014/main" id="{6DBEC21B-8490-4613-893F-081AAB39C3FB}"/>
                  </a:ext>
                </a:extLst>
              </p:cNvPr>
              <p:cNvSpPr/>
              <p:nvPr/>
            </p:nvSpPr>
            <p:spPr>
              <a:xfrm>
                <a:off x="10573107" y="2486534"/>
                <a:ext cx="805533" cy="687929"/>
              </a:xfrm>
              <a:custGeom>
                <a:avLst/>
                <a:gdLst>
                  <a:gd name="connsiteX0" fmla="*/ 184600 w 805532"/>
                  <a:gd name="connsiteY0" fmla="*/ 520107 h 687929"/>
                  <a:gd name="connsiteX1" fmla="*/ 620929 w 805532"/>
                  <a:gd name="connsiteY1" fmla="*/ 520110 h 687929"/>
                  <a:gd name="connsiteX2" fmla="*/ 704838 w 805532"/>
                  <a:gd name="connsiteY2" fmla="*/ 604019 h 687929"/>
                  <a:gd name="connsiteX3" fmla="*/ 620926 w 805532"/>
                  <a:gd name="connsiteY3" fmla="*/ 687929 h 687929"/>
                  <a:gd name="connsiteX4" fmla="*/ 184600 w 805532"/>
                  <a:gd name="connsiteY4" fmla="*/ 687926 h 687929"/>
                  <a:gd name="connsiteX5" fmla="*/ 100691 w 805532"/>
                  <a:gd name="connsiteY5" fmla="*/ 604019 h 687929"/>
                  <a:gd name="connsiteX6" fmla="*/ 184600 w 805532"/>
                  <a:gd name="connsiteY6" fmla="*/ 520107 h 687929"/>
                  <a:gd name="connsiteX7" fmla="*/ 117472 w 805532"/>
                  <a:gd name="connsiteY7" fmla="*/ 260053 h 687929"/>
                  <a:gd name="connsiteX8" fmla="*/ 688057 w 805532"/>
                  <a:gd name="connsiteY8" fmla="*/ 260053 h 687929"/>
                  <a:gd name="connsiteX9" fmla="*/ 771967 w 805532"/>
                  <a:gd name="connsiteY9" fmla="*/ 343963 h 687929"/>
                  <a:gd name="connsiteX10" fmla="*/ 688057 w 805532"/>
                  <a:gd name="connsiteY10" fmla="*/ 427875 h 687929"/>
                  <a:gd name="connsiteX11" fmla="*/ 117472 w 805532"/>
                  <a:gd name="connsiteY11" fmla="*/ 427872 h 687929"/>
                  <a:gd name="connsiteX12" fmla="*/ 33563 w 805532"/>
                  <a:gd name="connsiteY12" fmla="*/ 343963 h 687929"/>
                  <a:gd name="connsiteX13" fmla="*/ 117472 w 805532"/>
                  <a:gd name="connsiteY13" fmla="*/ 260053 h 687929"/>
                  <a:gd name="connsiteX14" fmla="*/ 83910 w 805532"/>
                  <a:gd name="connsiteY14" fmla="*/ 0 h 687929"/>
                  <a:gd name="connsiteX15" fmla="*/ 721623 w 805532"/>
                  <a:gd name="connsiteY15" fmla="*/ 0 h 687929"/>
                  <a:gd name="connsiteX16" fmla="*/ 805532 w 805532"/>
                  <a:gd name="connsiteY16" fmla="*/ 83910 h 687929"/>
                  <a:gd name="connsiteX17" fmla="*/ 805529 w 805532"/>
                  <a:gd name="connsiteY17" fmla="*/ 83910 h 687929"/>
                  <a:gd name="connsiteX18" fmla="*/ 721620 w 805532"/>
                  <a:gd name="connsiteY18" fmla="*/ 167819 h 687929"/>
                  <a:gd name="connsiteX19" fmla="*/ 83910 w 805532"/>
                  <a:gd name="connsiteY19" fmla="*/ 167819 h 687929"/>
                  <a:gd name="connsiteX20" fmla="*/ 0 w 805532"/>
                  <a:gd name="connsiteY20" fmla="*/ 83910 h 687929"/>
                  <a:gd name="connsiteX21" fmla="*/ 83910 w 805532"/>
                  <a:gd name="connsiteY21" fmla="*/ 0 h 68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05532" h="687929">
                    <a:moveTo>
                      <a:pt x="184600" y="520107"/>
                    </a:moveTo>
                    <a:lnTo>
                      <a:pt x="620929" y="520110"/>
                    </a:lnTo>
                    <a:cubicBezTo>
                      <a:pt x="667269" y="520110"/>
                      <a:pt x="704838" y="557676"/>
                      <a:pt x="704838" y="604019"/>
                    </a:cubicBezTo>
                    <a:cubicBezTo>
                      <a:pt x="704838" y="650360"/>
                      <a:pt x="667269" y="687929"/>
                      <a:pt x="620926" y="687929"/>
                    </a:cubicBezTo>
                    <a:lnTo>
                      <a:pt x="184600" y="687926"/>
                    </a:lnTo>
                    <a:cubicBezTo>
                      <a:pt x="138257" y="687926"/>
                      <a:pt x="100691" y="650360"/>
                      <a:pt x="100691" y="604019"/>
                    </a:cubicBezTo>
                    <a:cubicBezTo>
                      <a:pt x="100691" y="557676"/>
                      <a:pt x="138257" y="520107"/>
                      <a:pt x="184600" y="520107"/>
                    </a:cubicBezTo>
                    <a:close/>
                    <a:moveTo>
                      <a:pt x="117472" y="260053"/>
                    </a:moveTo>
                    <a:lnTo>
                      <a:pt x="688057" y="260053"/>
                    </a:lnTo>
                    <a:cubicBezTo>
                      <a:pt x="734401" y="260053"/>
                      <a:pt x="771967" y="297622"/>
                      <a:pt x="771967" y="343963"/>
                    </a:cubicBezTo>
                    <a:cubicBezTo>
                      <a:pt x="771967" y="390306"/>
                      <a:pt x="734398" y="427875"/>
                      <a:pt x="688057" y="427875"/>
                    </a:cubicBezTo>
                    <a:lnTo>
                      <a:pt x="117472" y="427872"/>
                    </a:lnTo>
                    <a:cubicBezTo>
                      <a:pt x="71132" y="427872"/>
                      <a:pt x="33566" y="390306"/>
                      <a:pt x="33563" y="343963"/>
                    </a:cubicBezTo>
                    <a:cubicBezTo>
                      <a:pt x="33566" y="297622"/>
                      <a:pt x="71132" y="260053"/>
                      <a:pt x="117472" y="260053"/>
                    </a:cubicBezTo>
                    <a:close/>
                    <a:moveTo>
                      <a:pt x="83910" y="0"/>
                    </a:moveTo>
                    <a:lnTo>
                      <a:pt x="721623" y="0"/>
                    </a:lnTo>
                    <a:cubicBezTo>
                      <a:pt x="767963" y="0"/>
                      <a:pt x="805532" y="37569"/>
                      <a:pt x="805532" y="83910"/>
                    </a:cubicBezTo>
                    <a:lnTo>
                      <a:pt x="805529" y="83910"/>
                    </a:lnTo>
                    <a:cubicBezTo>
                      <a:pt x="805529" y="130253"/>
                      <a:pt x="767963" y="167819"/>
                      <a:pt x="721620" y="167819"/>
                    </a:cubicBezTo>
                    <a:lnTo>
                      <a:pt x="83910" y="167819"/>
                    </a:lnTo>
                    <a:cubicBezTo>
                      <a:pt x="37569" y="167819"/>
                      <a:pt x="0" y="130253"/>
                      <a:pt x="0" y="83910"/>
                    </a:cubicBezTo>
                    <a:cubicBezTo>
                      <a:pt x="0" y="37566"/>
                      <a:pt x="37569" y="0"/>
                      <a:pt x="8391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3C12866D-7C50-423B-97C6-3A44AEC2FF89}"/>
                  </a:ext>
                </a:extLst>
              </p:cNvPr>
              <p:cNvSpPr/>
              <p:nvPr/>
            </p:nvSpPr>
            <p:spPr>
              <a:xfrm>
                <a:off x="10608146" y="1032479"/>
                <a:ext cx="761035" cy="1312187"/>
              </a:xfrm>
              <a:custGeom>
                <a:avLst/>
                <a:gdLst>
                  <a:gd name="connsiteX0" fmla="*/ 1028878 w 3847556"/>
                  <a:gd name="connsiteY0" fmla="*/ 0 h 6633998"/>
                  <a:gd name="connsiteX1" fmla="*/ 1293726 w 3847556"/>
                  <a:gd name="connsiteY1" fmla="*/ 264865 h 6633998"/>
                  <a:gd name="connsiteX2" fmla="*/ 1293726 w 3847556"/>
                  <a:gd name="connsiteY2" fmla="*/ 664770 h 6633998"/>
                  <a:gd name="connsiteX3" fmla="*/ 1656529 w 3847556"/>
                  <a:gd name="connsiteY3" fmla="*/ 664770 h 6633998"/>
                  <a:gd name="connsiteX4" fmla="*/ 1656545 w 3847556"/>
                  <a:gd name="connsiteY4" fmla="*/ 264865 h 6633998"/>
                  <a:gd name="connsiteX5" fmla="*/ 1921394 w 3847556"/>
                  <a:gd name="connsiteY5" fmla="*/ 0 h 6633998"/>
                  <a:gd name="connsiteX6" fmla="*/ 2186253 w 3847556"/>
                  <a:gd name="connsiteY6" fmla="*/ 264865 h 6633998"/>
                  <a:gd name="connsiteX7" fmla="*/ 2186253 w 3847556"/>
                  <a:gd name="connsiteY7" fmla="*/ 664770 h 6633998"/>
                  <a:gd name="connsiteX8" fmla="*/ 2549056 w 3847556"/>
                  <a:gd name="connsiteY8" fmla="*/ 664770 h 6633998"/>
                  <a:gd name="connsiteX9" fmla="*/ 2549056 w 3847556"/>
                  <a:gd name="connsiteY9" fmla="*/ 264865 h 6633998"/>
                  <a:gd name="connsiteX10" fmla="*/ 2813921 w 3847556"/>
                  <a:gd name="connsiteY10" fmla="*/ 0 h 6633998"/>
                  <a:gd name="connsiteX11" fmla="*/ 3078781 w 3847556"/>
                  <a:gd name="connsiteY11" fmla="*/ 264865 h 6633998"/>
                  <a:gd name="connsiteX12" fmla="*/ 3078764 w 3847556"/>
                  <a:gd name="connsiteY12" fmla="*/ 664770 h 6633998"/>
                  <a:gd name="connsiteX13" fmla="*/ 3512447 w 3847556"/>
                  <a:gd name="connsiteY13" fmla="*/ 664770 h 6633998"/>
                  <a:gd name="connsiteX14" fmla="*/ 3520693 w 3847556"/>
                  <a:gd name="connsiteY14" fmla="*/ 668198 h 6633998"/>
                  <a:gd name="connsiteX15" fmla="*/ 3610357 w 3847556"/>
                  <a:gd name="connsiteY15" fmla="*/ 641623 h 6633998"/>
                  <a:gd name="connsiteX16" fmla="*/ 3846084 w 3847556"/>
                  <a:gd name="connsiteY16" fmla="*/ 932715 h 6633998"/>
                  <a:gd name="connsiteX17" fmla="*/ 3273917 w 3847556"/>
                  <a:gd name="connsiteY17" fmla="*/ 6376417 h 6633998"/>
                  <a:gd name="connsiteX18" fmla="*/ 2982826 w 3847556"/>
                  <a:gd name="connsiteY18" fmla="*/ 6612116 h 6633998"/>
                  <a:gd name="connsiteX19" fmla="*/ 2747105 w 3847556"/>
                  <a:gd name="connsiteY19" fmla="*/ 6321024 h 6633998"/>
                  <a:gd name="connsiteX20" fmla="*/ 3304490 w 3847556"/>
                  <a:gd name="connsiteY20" fmla="*/ 1017914 h 6633998"/>
                  <a:gd name="connsiteX21" fmla="*/ 3078764 w 3847556"/>
                  <a:gd name="connsiteY21" fmla="*/ 1017930 h 6633998"/>
                  <a:gd name="connsiteX22" fmla="*/ 3078764 w 3847556"/>
                  <a:gd name="connsiteY22" fmla="*/ 1417857 h 6633998"/>
                  <a:gd name="connsiteX23" fmla="*/ 2813921 w 3847556"/>
                  <a:gd name="connsiteY23" fmla="*/ 1682700 h 6633998"/>
                  <a:gd name="connsiteX24" fmla="*/ 2549056 w 3847556"/>
                  <a:gd name="connsiteY24" fmla="*/ 1417841 h 6633998"/>
                  <a:gd name="connsiteX25" fmla="*/ 2549056 w 3847556"/>
                  <a:gd name="connsiteY25" fmla="*/ 1017930 h 6633998"/>
                  <a:gd name="connsiteX26" fmla="*/ 2186253 w 3847556"/>
                  <a:gd name="connsiteY26" fmla="*/ 1017930 h 6633998"/>
                  <a:gd name="connsiteX27" fmla="*/ 2186237 w 3847556"/>
                  <a:gd name="connsiteY27" fmla="*/ 1417841 h 6633998"/>
                  <a:gd name="connsiteX28" fmla="*/ 1921394 w 3847556"/>
                  <a:gd name="connsiteY28" fmla="*/ 1682700 h 6633998"/>
                  <a:gd name="connsiteX29" fmla="*/ 1656529 w 3847556"/>
                  <a:gd name="connsiteY29" fmla="*/ 1417841 h 6633998"/>
                  <a:gd name="connsiteX30" fmla="*/ 1656529 w 3847556"/>
                  <a:gd name="connsiteY30" fmla="*/ 1017930 h 6633998"/>
                  <a:gd name="connsiteX31" fmla="*/ 1293726 w 3847556"/>
                  <a:gd name="connsiteY31" fmla="*/ 1017930 h 6633998"/>
                  <a:gd name="connsiteX32" fmla="*/ 1293726 w 3847556"/>
                  <a:gd name="connsiteY32" fmla="*/ 1417841 h 6633998"/>
                  <a:gd name="connsiteX33" fmla="*/ 1216149 w 3847556"/>
                  <a:gd name="connsiteY33" fmla="*/ 1605128 h 6633998"/>
                  <a:gd name="connsiteX34" fmla="*/ 1028872 w 3847556"/>
                  <a:gd name="connsiteY34" fmla="*/ 1682700 h 6633998"/>
                  <a:gd name="connsiteX35" fmla="*/ 841580 w 3847556"/>
                  <a:gd name="connsiteY35" fmla="*/ 1605122 h 6633998"/>
                  <a:gd name="connsiteX36" fmla="*/ 764018 w 3847556"/>
                  <a:gd name="connsiteY36" fmla="*/ 1417841 h 6633998"/>
                  <a:gd name="connsiteX37" fmla="*/ 764018 w 3847556"/>
                  <a:gd name="connsiteY37" fmla="*/ 1017914 h 6633998"/>
                  <a:gd name="connsiteX38" fmla="*/ 539645 w 3847556"/>
                  <a:gd name="connsiteY38" fmla="*/ 1017930 h 6633998"/>
                  <a:gd name="connsiteX39" fmla="*/ 1005791 w 3847556"/>
                  <a:gd name="connsiteY39" fmla="*/ 6346040 h 6633998"/>
                  <a:gd name="connsiteX40" fmla="*/ 765023 w 3847556"/>
                  <a:gd name="connsiteY40" fmla="*/ 6632976 h 6633998"/>
                  <a:gd name="connsiteX41" fmla="*/ 478087 w 3847556"/>
                  <a:gd name="connsiteY41" fmla="*/ 6392208 h 6633998"/>
                  <a:gd name="connsiteX42" fmla="*/ 1023 w 3847556"/>
                  <a:gd name="connsiteY42" fmla="*/ 939358 h 6633998"/>
                  <a:gd name="connsiteX43" fmla="*/ 241807 w 3847556"/>
                  <a:gd name="connsiteY43" fmla="*/ 652422 h 6633998"/>
                  <a:gd name="connsiteX44" fmla="*/ 311187 w 3847556"/>
                  <a:gd name="connsiteY44" fmla="*/ 674309 h 6633998"/>
                  <a:gd name="connsiteX45" fmla="*/ 334193 w 3847556"/>
                  <a:gd name="connsiteY45" fmla="*/ 664770 h 6633998"/>
                  <a:gd name="connsiteX46" fmla="*/ 764018 w 3847556"/>
                  <a:gd name="connsiteY46" fmla="*/ 664770 h 6633998"/>
                  <a:gd name="connsiteX47" fmla="*/ 764018 w 3847556"/>
                  <a:gd name="connsiteY47" fmla="*/ 264865 h 6633998"/>
                  <a:gd name="connsiteX48" fmla="*/ 1028878 w 3847556"/>
                  <a:gd name="connsiteY48" fmla="*/ 0 h 663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847556" h="6633998">
                    <a:moveTo>
                      <a:pt x="1028878" y="0"/>
                    </a:moveTo>
                    <a:cubicBezTo>
                      <a:pt x="1175157" y="0"/>
                      <a:pt x="1293726" y="118591"/>
                      <a:pt x="1293726" y="264865"/>
                    </a:cubicBezTo>
                    <a:lnTo>
                      <a:pt x="1293726" y="664770"/>
                    </a:lnTo>
                    <a:lnTo>
                      <a:pt x="1656529" y="664770"/>
                    </a:lnTo>
                    <a:lnTo>
                      <a:pt x="1656545" y="264865"/>
                    </a:lnTo>
                    <a:cubicBezTo>
                      <a:pt x="1656529" y="118591"/>
                      <a:pt x="1775115" y="17"/>
                      <a:pt x="1921394" y="0"/>
                    </a:cubicBezTo>
                    <a:cubicBezTo>
                      <a:pt x="2067668" y="17"/>
                      <a:pt x="2186237" y="118591"/>
                      <a:pt x="2186253" y="264865"/>
                    </a:cubicBezTo>
                    <a:lnTo>
                      <a:pt x="2186253" y="664770"/>
                    </a:lnTo>
                    <a:lnTo>
                      <a:pt x="2549056" y="664770"/>
                    </a:lnTo>
                    <a:lnTo>
                      <a:pt x="2549056" y="264865"/>
                    </a:lnTo>
                    <a:cubicBezTo>
                      <a:pt x="2549056" y="118575"/>
                      <a:pt x="2667642" y="0"/>
                      <a:pt x="2813921" y="0"/>
                    </a:cubicBezTo>
                    <a:cubicBezTo>
                      <a:pt x="2960211" y="0"/>
                      <a:pt x="3078781" y="118591"/>
                      <a:pt x="3078781" y="264865"/>
                    </a:cubicBezTo>
                    <a:lnTo>
                      <a:pt x="3078764" y="664770"/>
                    </a:lnTo>
                    <a:lnTo>
                      <a:pt x="3512447" y="664770"/>
                    </a:lnTo>
                    <a:lnTo>
                      <a:pt x="3520693" y="668198"/>
                    </a:lnTo>
                    <a:cubicBezTo>
                      <a:pt x="3545659" y="640863"/>
                      <a:pt x="3577628" y="638174"/>
                      <a:pt x="3610357" y="641623"/>
                    </a:cubicBezTo>
                    <a:cubicBezTo>
                      <a:pt x="3755838" y="656915"/>
                      <a:pt x="3861375" y="787234"/>
                      <a:pt x="3846084" y="932715"/>
                    </a:cubicBezTo>
                    <a:cubicBezTo>
                      <a:pt x="3655380" y="2747282"/>
                      <a:pt x="3464643" y="4561839"/>
                      <a:pt x="3273917" y="6376417"/>
                    </a:cubicBezTo>
                    <a:cubicBezTo>
                      <a:pt x="3258626" y="6521887"/>
                      <a:pt x="3128312" y="6627419"/>
                      <a:pt x="2982826" y="6612116"/>
                    </a:cubicBezTo>
                    <a:cubicBezTo>
                      <a:pt x="2837361" y="6596835"/>
                      <a:pt x="2731824" y="6466505"/>
                      <a:pt x="2747105" y="6321024"/>
                    </a:cubicBezTo>
                    <a:lnTo>
                      <a:pt x="3304490" y="1017914"/>
                    </a:lnTo>
                    <a:lnTo>
                      <a:pt x="3078764" y="1017930"/>
                    </a:lnTo>
                    <a:cubicBezTo>
                      <a:pt x="3078764" y="1151232"/>
                      <a:pt x="3078764" y="1284539"/>
                      <a:pt x="3078764" y="1417857"/>
                    </a:cubicBezTo>
                    <a:cubicBezTo>
                      <a:pt x="3078764" y="1564114"/>
                      <a:pt x="2960195" y="1682700"/>
                      <a:pt x="2813921" y="1682700"/>
                    </a:cubicBezTo>
                    <a:cubicBezTo>
                      <a:pt x="2667631" y="1682700"/>
                      <a:pt x="2549056" y="1564131"/>
                      <a:pt x="2549056" y="1417841"/>
                    </a:cubicBezTo>
                    <a:lnTo>
                      <a:pt x="2549056" y="1017930"/>
                    </a:lnTo>
                    <a:lnTo>
                      <a:pt x="2186253" y="1017930"/>
                    </a:lnTo>
                    <a:cubicBezTo>
                      <a:pt x="2186237" y="1151221"/>
                      <a:pt x="2186237" y="1284555"/>
                      <a:pt x="2186237" y="1417841"/>
                    </a:cubicBezTo>
                    <a:cubicBezTo>
                      <a:pt x="2186237" y="1564131"/>
                      <a:pt x="2067651" y="1682700"/>
                      <a:pt x="1921394" y="1682700"/>
                    </a:cubicBezTo>
                    <a:cubicBezTo>
                      <a:pt x="1775115" y="1682700"/>
                      <a:pt x="1656529" y="1564131"/>
                      <a:pt x="1656529" y="1417841"/>
                    </a:cubicBezTo>
                    <a:lnTo>
                      <a:pt x="1656529" y="1017930"/>
                    </a:lnTo>
                    <a:lnTo>
                      <a:pt x="1293726" y="1017930"/>
                    </a:lnTo>
                    <a:cubicBezTo>
                      <a:pt x="1293710" y="1151221"/>
                      <a:pt x="1293726" y="1284539"/>
                      <a:pt x="1293726" y="1417841"/>
                    </a:cubicBezTo>
                    <a:cubicBezTo>
                      <a:pt x="1293726" y="1490986"/>
                      <a:pt x="1264077" y="1557199"/>
                      <a:pt x="1216149" y="1605128"/>
                    </a:cubicBezTo>
                    <a:lnTo>
                      <a:pt x="1028872" y="1682700"/>
                    </a:lnTo>
                    <a:lnTo>
                      <a:pt x="841580" y="1605122"/>
                    </a:lnTo>
                    <a:cubicBezTo>
                      <a:pt x="793651" y="1557199"/>
                      <a:pt x="764007" y="1490986"/>
                      <a:pt x="764018" y="1417841"/>
                    </a:cubicBezTo>
                    <a:lnTo>
                      <a:pt x="764018" y="1017914"/>
                    </a:lnTo>
                    <a:lnTo>
                      <a:pt x="539645" y="1017930"/>
                    </a:lnTo>
                    <a:cubicBezTo>
                      <a:pt x="695040" y="2793967"/>
                      <a:pt x="850418" y="4570003"/>
                      <a:pt x="1005791" y="6346040"/>
                    </a:cubicBezTo>
                    <a:cubicBezTo>
                      <a:pt x="1018529" y="6491754"/>
                      <a:pt x="910743" y="6620221"/>
                      <a:pt x="765023" y="6632976"/>
                    </a:cubicBezTo>
                    <a:cubicBezTo>
                      <a:pt x="619293" y="6645714"/>
                      <a:pt x="490842" y="6537928"/>
                      <a:pt x="478087" y="6392208"/>
                    </a:cubicBezTo>
                    <a:lnTo>
                      <a:pt x="1023" y="939358"/>
                    </a:lnTo>
                    <a:cubicBezTo>
                      <a:pt x="-11716" y="793639"/>
                      <a:pt x="96076" y="665177"/>
                      <a:pt x="241807" y="652422"/>
                    </a:cubicBezTo>
                    <a:lnTo>
                      <a:pt x="311187" y="674309"/>
                    </a:lnTo>
                    <a:cubicBezTo>
                      <a:pt x="317983" y="665335"/>
                      <a:pt x="326028" y="664770"/>
                      <a:pt x="334193" y="664770"/>
                    </a:cubicBezTo>
                    <a:lnTo>
                      <a:pt x="764018" y="664770"/>
                    </a:lnTo>
                    <a:lnTo>
                      <a:pt x="764018" y="264865"/>
                    </a:lnTo>
                    <a:cubicBezTo>
                      <a:pt x="764018" y="118591"/>
                      <a:pt x="882588" y="0"/>
                      <a:pt x="102887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D91F9EF7-4F87-415C-8160-7E56B60DA9F9}"/>
                </a:ext>
              </a:extLst>
            </p:cNvPr>
            <p:cNvGrpSpPr/>
            <p:nvPr/>
          </p:nvGrpSpPr>
          <p:grpSpPr>
            <a:xfrm>
              <a:off x="0" y="6374086"/>
              <a:ext cx="11401431" cy="237804"/>
              <a:chOff x="0" y="6374086"/>
              <a:chExt cx="11401431" cy="237804"/>
            </a:xfrm>
          </p:grpSpPr>
          <p:sp>
            <p:nvSpPr>
              <p:cNvPr id="6" name="Rectangle 5">
                <a:extLst>
                  <a:ext uri="{FF2B5EF4-FFF2-40B4-BE49-F238E27FC236}">
                    <a16:creationId xmlns:a16="http://schemas.microsoft.com/office/drawing/2014/main" id="{5AE59EE2-572E-4B51-AE32-612BBCC09DE1}"/>
                  </a:ext>
                </a:extLst>
              </p:cNvPr>
              <p:cNvSpPr/>
              <p:nvPr/>
            </p:nvSpPr>
            <p:spPr>
              <a:xfrm>
                <a:off x="0" y="6566170"/>
                <a:ext cx="11311128"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CB77414-9E89-4E91-A109-7F250477ACA9}"/>
                  </a:ext>
                </a:extLst>
              </p:cNvPr>
              <p:cNvSpPr/>
              <p:nvPr/>
            </p:nvSpPr>
            <p:spPr>
              <a:xfrm>
                <a:off x="11355711" y="6374086"/>
                <a:ext cx="45720"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lock Arc 7">
                <a:extLst>
                  <a:ext uri="{FF2B5EF4-FFF2-40B4-BE49-F238E27FC236}">
                    <a16:creationId xmlns:a16="http://schemas.microsoft.com/office/drawing/2014/main" id="{5F4ACB2E-D9DA-474D-ACD0-6D4C5B5B69E1}"/>
                  </a:ext>
                </a:extLst>
              </p:cNvPr>
              <p:cNvSpPr/>
              <p:nvPr/>
            </p:nvSpPr>
            <p:spPr>
              <a:xfrm>
                <a:off x="11229678" y="6440137"/>
                <a:ext cx="171753" cy="171753"/>
              </a:xfrm>
              <a:prstGeom prst="blockArc">
                <a:avLst>
                  <a:gd name="adj1" fmla="val 21339429"/>
                  <a:gd name="adj2" fmla="val 6091498"/>
                  <a:gd name="adj3" fmla="val 270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Tree>
    <p:extLst>
      <p:ext uri="{BB962C8B-B14F-4D97-AF65-F5344CB8AC3E}">
        <p14:creationId xmlns:p14="http://schemas.microsoft.com/office/powerpoint/2010/main" val="2784069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917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448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FA6D39-9DFD-4F67-94B9-4D1042BB365A}"/>
              </a:ext>
            </a:extLst>
          </p:cNvPr>
          <p:cNvSpPr/>
          <p:nvPr userDrawn="1"/>
        </p:nvSpPr>
        <p:spPr>
          <a:xfrm>
            <a:off x="0" y="0"/>
            <a:ext cx="12192000" cy="68580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992273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4437516-06DB-4972-90D9-3F56529C786D}"/>
              </a:ext>
            </a:extLst>
          </p:cNvPr>
          <p:cNvSpPr/>
          <p:nvPr userDrawn="1"/>
        </p:nvSpPr>
        <p:spPr>
          <a:xfrm>
            <a:off x="0" y="0"/>
            <a:ext cx="9569302" cy="6858000"/>
          </a:xfrm>
          <a:custGeom>
            <a:avLst/>
            <a:gdLst>
              <a:gd name="connsiteX0" fmla="*/ 0 w 9703610"/>
              <a:gd name="connsiteY0" fmla="*/ 0 h 6858000"/>
              <a:gd name="connsiteX1" fmla="*/ 5546070 w 9703610"/>
              <a:gd name="connsiteY1" fmla="*/ 0 h 6858000"/>
              <a:gd name="connsiteX2" fmla="*/ 9703610 w 9703610"/>
              <a:gd name="connsiteY2" fmla="*/ 6858000 h 6858000"/>
              <a:gd name="connsiteX3" fmla="*/ 0 w 97036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703610" h="6858000">
                <a:moveTo>
                  <a:pt x="0" y="0"/>
                </a:moveTo>
                <a:lnTo>
                  <a:pt x="5546070" y="0"/>
                </a:lnTo>
                <a:lnTo>
                  <a:pt x="9703610" y="6858000"/>
                </a:lnTo>
                <a:lnTo>
                  <a:pt x="0" y="6858000"/>
                </a:lnTo>
                <a:close/>
              </a:path>
            </a:pathLst>
          </a:cu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247544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F246FC87-D219-463B-8334-E16E14819052}"/>
              </a:ext>
            </a:extLst>
          </p:cNvPr>
          <p:cNvSpPr>
            <a:spLocks noGrp="1"/>
          </p:cNvSpPr>
          <p:nvPr>
            <p:ph type="pic" idx="12" hasCustomPrompt="1"/>
          </p:nvPr>
        </p:nvSpPr>
        <p:spPr>
          <a:xfrm>
            <a:off x="9178591" y="1010532"/>
            <a:ext cx="2286000" cy="27432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3" name="Picture Placeholder 2">
            <a:extLst>
              <a:ext uri="{FF2B5EF4-FFF2-40B4-BE49-F238E27FC236}">
                <a16:creationId xmlns:a16="http://schemas.microsoft.com/office/drawing/2014/main" id="{608C9F45-5627-4842-A3EA-25038EF99EC8}"/>
              </a:ext>
            </a:extLst>
          </p:cNvPr>
          <p:cNvSpPr>
            <a:spLocks noGrp="1"/>
          </p:cNvSpPr>
          <p:nvPr>
            <p:ph type="pic" idx="13" hasCustomPrompt="1"/>
          </p:nvPr>
        </p:nvSpPr>
        <p:spPr>
          <a:xfrm>
            <a:off x="6186490" y="1010532"/>
            <a:ext cx="2286000" cy="27432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179871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4E14D27-AD6A-4547-8A35-F0A6A7B2B893}"/>
              </a:ext>
            </a:extLst>
          </p:cNvPr>
          <p:cNvGrpSpPr/>
          <p:nvPr userDrawn="1"/>
        </p:nvGrpSpPr>
        <p:grpSpPr>
          <a:xfrm>
            <a:off x="739019" y="1801308"/>
            <a:ext cx="2251389" cy="4202048"/>
            <a:chOff x="3501573" y="3178068"/>
            <a:chExt cx="1340594" cy="2737840"/>
          </a:xfrm>
        </p:grpSpPr>
        <p:sp>
          <p:nvSpPr>
            <p:cNvPr id="4" name="Freeform: Shape 3">
              <a:extLst>
                <a:ext uri="{FF2B5EF4-FFF2-40B4-BE49-F238E27FC236}">
                  <a16:creationId xmlns:a16="http://schemas.microsoft.com/office/drawing/2014/main" id="{1FFFD2AF-5064-446A-95B2-FCACE1D003DC}"/>
                </a:ext>
              </a:extLst>
            </p:cNvPr>
            <p:cNvSpPr/>
            <p:nvPr/>
          </p:nvSpPr>
          <p:spPr>
            <a:xfrm>
              <a:off x="3504728" y="3612346"/>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CED64445-B2E0-4D7E-8491-252F042F0F6D}"/>
                </a:ext>
              </a:extLst>
            </p:cNvPr>
            <p:cNvSpPr/>
            <p:nvPr/>
          </p:nvSpPr>
          <p:spPr>
            <a:xfrm>
              <a:off x="3501573" y="3832632"/>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BA429A64-82C5-47BC-985E-3FDFE804E532}"/>
                </a:ext>
              </a:extLst>
            </p:cNvPr>
            <p:cNvSpPr/>
            <p:nvPr/>
          </p:nvSpPr>
          <p:spPr>
            <a:xfrm>
              <a:off x="4776089" y="3829487"/>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9526" y="65246"/>
                    <a:pt x="16669" y="68104"/>
                    <a:pt x="12859" y="68104"/>
                  </a:cubicBezTo>
                  <a:close/>
                </a:path>
              </a:pathLst>
            </a:custGeom>
            <a:solidFill>
              <a:srgbClr val="808080"/>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D8DF180B-C394-4B18-8CF3-2228F33ED174}"/>
                </a:ext>
              </a:extLst>
            </p:cNvPr>
            <p:cNvSpPr/>
            <p:nvPr/>
          </p:nvSpPr>
          <p:spPr>
            <a:xfrm>
              <a:off x="3520451" y="3178068"/>
              <a:ext cx="1321716" cy="2737840"/>
            </a:xfrm>
            <a:custGeom>
              <a:avLst/>
              <a:gdLst>
                <a:gd name="connsiteX0" fmla="*/ 350044 w 400050"/>
                <a:gd name="connsiteY0" fmla="*/ 7144 h 828675"/>
                <a:gd name="connsiteX1" fmla="*/ 53816 w 400050"/>
                <a:gd name="connsiteY1" fmla="*/ 7144 h 828675"/>
                <a:gd name="connsiteX2" fmla="*/ 7144 w 400050"/>
                <a:gd name="connsiteY2" fmla="*/ 53816 h 828675"/>
                <a:gd name="connsiteX3" fmla="*/ 7144 w 400050"/>
                <a:gd name="connsiteY3" fmla="*/ 781526 h 828675"/>
                <a:gd name="connsiteX4" fmla="*/ 53816 w 400050"/>
                <a:gd name="connsiteY4" fmla="*/ 828199 h 828675"/>
                <a:gd name="connsiteX5" fmla="*/ 350044 w 400050"/>
                <a:gd name="connsiteY5" fmla="*/ 828199 h 828675"/>
                <a:gd name="connsiteX6" fmla="*/ 396716 w 400050"/>
                <a:gd name="connsiteY6" fmla="*/ 781526 h 828675"/>
                <a:gd name="connsiteX7" fmla="*/ 396716 w 400050"/>
                <a:gd name="connsiteY7" fmla="*/ 53816 h 828675"/>
                <a:gd name="connsiteX8" fmla="*/ 350044 w 400050"/>
                <a:gd name="connsiteY8" fmla="*/ 7144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 h="828675">
                  <a:moveTo>
                    <a:pt x="350044" y="7144"/>
                  </a:moveTo>
                  <a:lnTo>
                    <a:pt x="53816" y="7144"/>
                  </a:lnTo>
                  <a:cubicBezTo>
                    <a:pt x="28099" y="7144"/>
                    <a:pt x="7144" y="28099"/>
                    <a:pt x="7144" y="53816"/>
                  </a:cubicBezTo>
                  <a:lnTo>
                    <a:pt x="7144" y="781526"/>
                  </a:lnTo>
                  <a:cubicBezTo>
                    <a:pt x="7144" y="807244"/>
                    <a:pt x="28099" y="828199"/>
                    <a:pt x="53816" y="828199"/>
                  </a:cubicBezTo>
                  <a:lnTo>
                    <a:pt x="350044" y="828199"/>
                  </a:lnTo>
                  <a:cubicBezTo>
                    <a:pt x="375761" y="828199"/>
                    <a:pt x="396716" y="807244"/>
                    <a:pt x="396716" y="781526"/>
                  </a:cubicBezTo>
                  <a:lnTo>
                    <a:pt x="396716" y="53816"/>
                  </a:lnTo>
                  <a:cubicBezTo>
                    <a:pt x="396716" y="28099"/>
                    <a:pt x="375761" y="7144"/>
                    <a:pt x="350044" y="7144"/>
                  </a:cubicBezTo>
                  <a:close/>
                </a:path>
              </a:pathLst>
            </a:custGeom>
            <a:solidFill>
              <a:srgbClr val="808080"/>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8B1C391E-60EC-4442-81F5-E5BD8E5FB94B}"/>
                </a:ext>
              </a:extLst>
            </p:cNvPr>
            <p:cNvSpPr/>
            <p:nvPr/>
          </p:nvSpPr>
          <p:spPr>
            <a:xfrm>
              <a:off x="3529897" y="3190652"/>
              <a:ext cx="1290246" cy="2706371"/>
            </a:xfrm>
            <a:custGeom>
              <a:avLst/>
              <a:gdLst>
                <a:gd name="connsiteX0" fmla="*/ 345281 w 390525"/>
                <a:gd name="connsiteY0" fmla="*/ 7144 h 819150"/>
                <a:gd name="connsiteX1" fmla="*/ 52864 w 390525"/>
                <a:gd name="connsiteY1" fmla="*/ 7144 h 819150"/>
                <a:gd name="connsiteX2" fmla="*/ 7144 w 390525"/>
                <a:gd name="connsiteY2" fmla="*/ 52864 h 819150"/>
                <a:gd name="connsiteX3" fmla="*/ 7144 w 390525"/>
                <a:gd name="connsiteY3" fmla="*/ 772954 h 819150"/>
                <a:gd name="connsiteX4" fmla="*/ 52864 w 390525"/>
                <a:gd name="connsiteY4" fmla="*/ 818674 h 819150"/>
                <a:gd name="connsiteX5" fmla="*/ 345281 w 390525"/>
                <a:gd name="connsiteY5" fmla="*/ 818674 h 819150"/>
                <a:gd name="connsiteX6" fmla="*/ 391001 w 390525"/>
                <a:gd name="connsiteY6" fmla="*/ 772954 h 819150"/>
                <a:gd name="connsiteX7" fmla="*/ 391001 w 390525"/>
                <a:gd name="connsiteY7" fmla="*/ 52864 h 819150"/>
                <a:gd name="connsiteX8" fmla="*/ 345281 w 390525"/>
                <a:gd name="connsiteY8" fmla="*/ 7144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525" h="819150">
                  <a:moveTo>
                    <a:pt x="345281" y="7144"/>
                  </a:moveTo>
                  <a:lnTo>
                    <a:pt x="52864" y="7144"/>
                  </a:lnTo>
                  <a:cubicBezTo>
                    <a:pt x="27146" y="7144"/>
                    <a:pt x="7144" y="27146"/>
                    <a:pt x="7144" y="52864"/>
                  </a:cubicBezTo>
                  <a:lnTo>
                    <a:pt x="7144" y="772954"/>
                  </a:lnTo>
                  <a:cubicBezTo>
                    <a:pt x="7144" y="798671"/>
                    <a:pt x="27146" y="818674"/>
                    <a:pt x="52864" y="818674"/>
                  </a:cubicBezTo>
                  <a:lnTo>
                    <a:pt x="345281" y="818674"/>
                  </a:lnTo>
                  <a:cubicBezTo>
                    <a:pt x="370999" y="818674"/>
                    <a:pt x="391001" y="798671"/>
                    <a:pt x="391001" y="772954"/>
                  </a:cubicBezTo>
                  <a:lnTo>
                    <a:pt x="391001" y="52864"/>
                  </a:lnTo>
                  <a:cubicBezTo>
                    <a:pt x="391001" y="28099"/>
                    <a:pt x="370046" y="7144"/>
                    <a:pt x="345281" y="7144"/>
                  </a:cubicBezTo>
                  <a:close/>
                </a:path>
              </a:pathLst>
            </a:custGeom>
            <a:solidFill>
              <a:srgbClr val="1A1A1A"/>
            </a:solidFill>
            <a:ln w="9525"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E1042DFF-AC0C-4A34-B83D-F94290F8566A}"/>
                </a:ext>
              </a:extLst>
            </p:cNvPr>
            <p:cNvSpPr/>
            <p:nvPr/>
          </p:nvSpPr>
          <p:spPr>
            <a:xfrm>
              <a:off x="3627447" y="3596610"/>
              <a:ext cx="1101430" cy="1951104"/>
            </a:xfrm>
            <a:custGeom>
              <a:avLst/>
              <a:gdLst>
                <a:gd name="connsiteX0" fmla="*/ 7144 w 333375"/>
                <a:gd name="connsiteY0" fmla="*/ 7144 h 590550"/>
                <a:gd name="connsiteX1" fmla="*/ 331946 w 333375"/>
                <a:gd name="connsiteY1" fmla="*/ 7144 h 590550"/>
                <a:gd name="connsiteX2" fmla="*/ 331946 w 333375"/>
                <a:gd name="connsiteY2" fmla="*/ 586264 h 590550"/>
                <a:gd name="connsiteX3" fmla="*/ 7144 w 333375"/>
                <a:gd name="connsiteY3" fmla="*/ 586264 h 590550"/>
              </a:gdLst>
              <a:ahLst/>
              <a:cxnLst>
                <a:cxn ang="0">
                  <a:pos x="connsiteX0" y="connsiteY0"/>
                </a:cxn>
                <a:cxn ang="0">
                  <a:pos x="connsiteX1" y="connsiteY1"/>
                </a:cxn>
                <a:cxn ang="0">
                  <a:pos x="connsiteX2" y="connsiteY2"/>
                </a:cxn>
                <a:cxn ang="0">
                  <a:pos x="connsiteX3" y="connsiteY3"/>
                </a:cxn>
              </a:cxnLst>
              <a:rect l="l" t="t" r="r" b="b"/>
              <a:pathLst>
                <a:path w="333375" h="590550">
                  <a:moveTo>
                    <a:pt x="7144" y="7144"/>
                  </a:moveTo>
                  <a:lnTo>
                    <a:pt x="331946" y="7144"/>
                  </a:lnTo>
                  <a:lnTo>
                    <a:pt x="331946" y="586264"/>
                  </a:lnTo>
                  <a:lnTo>
                    <a:pt x="7144" y="586264"/>
                  </a:lnTo>
                  <a:close/>
                </a:path>
              </a:pathLst>
            </a:custGeom>
            <a:solidFill>
              <a:schemeClr val="bg1">
                <a:lumMod val="95000"/>
              </a:schemeClr>
            </a:solidFill>
            <a:ln w="9525" cap="flat">
              <a:noFill/>
              <a:prstDash val="solid"/>
              <a:miter/>
            </a:ln>
          </p:spPr>
          <p:txBody>
            <a:bodyPr rtlCol="0" anchor="ctr"/>
            <a:lstStyle/>
            <a:p>
              <a:endParaRPr lang="en-US" dirty="0"/>
            </a:p>
          </p:txBody>
        </p:sp>
        <p:grpSp>
          <p:nvGrpSpPr>
            <p:cNvPr id="10" name="Group 9">
              <a:extLst>
                <a:ext uri="{FF2B5EF4-FFF2-40B4-BE49-F238E27FC236}">
                  <a16:creationId xmlns:a16="http://schemas.microsoft.com/office/drawing/2014/main" id="{4033404E-34F2-4512-89D1-3226AA01335F}"/>
                </a:ext>
              </a:extLst>
            </p:cNvPr>
            <p:cNvGrpSpPr/>
            <p:nvPr/>
          </p:nvGrpSpPr>
          <p:grpSpPr>
            <a:xfrm>
              <a:off x="4088508" y="5635852"/>
              <a:ext cx="173080" cy="173080"/>
              <a:chOff x="6768665" y="6038214"/>
              <a:chExt cx="147968" cy="147968"/>
            </a:xfrm>
          </p:grpSpPr>
          <p:sp>
            <p:nvSpPr>
              <p:cNvPr id="14" name="Oval 13">
                <a:extLst>
                  <a:ext uri="{FF2B5EF4-FFF2-40B4-BE49-F238E27FC236}">
                    <a16:creationId xmlns:a16="http://schemas.microsoft.com/office/drawing/2014/main" id="{C419DFAD-C059-430D-B51F-48079403ED7B}"/>
                  </a:ext>
                </a:extLst>
              </p:cNvPr>
              <p:cNvSpPr/>
              <p:nvPr/>
            </p:nvSpPr>
            <p:spPr>
              <a:xfrm>
                <a:off x="6768665" y="6038214"/>
                <a:ext cx="147968" cy="147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4BAE4FA9-2632-4576-9E0A-CDF8B2A15BA5}"/>
                  </a:ext>
                </a:extLst>
              </p:cNvPr>
              <p:cNvSpPr/>
              <p:nvPr/>
            </p:nvSpPr>
            <p:spPr>
              <a:xfrm>
                <a:off x="6802088" y="6071634"/>
                <a:ext cx="81180" cy="811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Shape 10">
              <a:extLst>
                <a:ext uri="{FF2B5EF4-FFF2-40B4-BE49-F238E27FC236}">
                  <a16:creationId xmlns:a16="http://schemas.microsoft.com/office/drawing/2014/main" id="{4B70F8A7-6A5E-4962-A676-F6F37304642E}"/>
                </a:ext>
              </a:extLst>
            </p:cNvPr>
            <p:cNvSpPr/>
            <p:nvPr/>
          </p:nvSpPr>
          <p:spPr>
            <a:xfrm>
              <a:off x="3821102" y="3628406"/>
              <a:ext cx="906450" cy="1887518"/>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chemeClr val="tx1"/>
                </a:solidFill>
              </a:endParaRPr>
            </a:p>
          </p:txBody>
        </p:sp>
        <p:sp>
          <p:nvSpPr>
            <p:cNvPr id="12" name="Rectangle: Rounded Corners 11">
              <a:extLst>
                <a:ext uri="{FF2B5EF4-FFF2-40B4-BE49-F238E27FC236}">
                  <a16:creationId xmlns:a16="http://schemas.microsoft.com/office/drawing/2014/main" id="{FE8FB11B-C9EA-4E18-89D9-555C50D3B3E9}"/>
                </a:ext>
              </a:extLst>
            </p:cNvPr>
            <p:cNvSpPr/>
            <p:nvPr/>
          </p:nvSpPr>
          <p:spPr>
            <a:xfrm>
              <a:off x="4058661" y="3449093"/>
              <a:ext cx="254255" cy="5839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B55F62B4-2F6F-4328-9162-DF7E3A0CF7C4}"/>
                </a:ext>
              </a:extLst>
            </p:cNvPr>
            <p:cNvSpPr/>
            <p:nvPr/>
          </p:nvSpPr>
          <p:spPr>
            <a:xfrm>
              <a:off x="3922825" y="3449093"/>
              <a:ext cx="58393" cy="5839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Picture Placeholder 2">
            <a:extLst>
              <a:ext uri="{FF2B5EF4-FFF2-40B4-BE49-F238E27FC236}">
                <a16:creationId xmlns:a16="http://schemas.microsoft.com/office/drawing/2014/main" id="{FC596008-C53D-454F-8BCC-25C7C09986FE}"/>
              </a:ext>
            </a:extLst>
          </p:cNvPr>
          <p:cNvSpPr>
            <a:spLocks noGrp="1"/>
          </p:cNvSpPr>
          <p:nvPr>
            <p:ph type="pic" idx="13" hasCustomPrompt="1"/>
          </p:nvPr>
        </p:nvSpPr>
        <p:spPr>
          <a:xfrm>
            <a:off x="989494" y="2484310"/>
            <a:ext cx="1808430" cy="2953939"/>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7" name="Freeform: Shape 16">
            <a:extLst>
              <a:ext uri="{FF2B5EF4-FFF2-40B4-BE49-F238E27FC236}">
                <a16:creationId xmlns:a16="http://schemas.microsoft.com/office/drawing/2014/main" id="{265DD979-30EE-452B-BD97-08E76F947DDC}"/>
              </a:ext>
            </a:extLst>
          </p:cNvPr>
          <p:cNvSpPr/>
          <p:nvPr userDrawn="1"/>
        </p:nvSpPr>
        <p:spPr>
          <a:xfrm rot="1200000">
            <a:off x="-311854" y="-189268"/>
            <a:ext cx="714157" cy="2226584"/>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9">
            <a:extLst>
              <a:ext uri="{FF2B5EF4-FFF2-40B4-BE49-F238E27FC236}">
                <a16:creationId xmlns:a16="http://schemas.microsoft.com/office/drawing/2014/main" id="{AEF8B7ED-1A1F-4CDE-83D3-C519FA544650}"/>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90713084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738" r:id="rId1"/>
    <p:sldLayoutId id="2147483743" r:id="rId2"/>
    <p:sldLayoutId id="2147483742" r:id="rId3"/>
    <p:sldLayoutId id="2147483736" r:id="rId4"/>
    <p:sldLayoutId id="2147483737" r:id="rId5"/>
    <p:sldLayoutId id="2147483740" r:id="rId6"/>
    <p:sldLayoutId id="2147483739" r:id="rId7"/>
    <p:sldLayoutId id="2147483744" r:id="rId8"/>
    <p:sldLayoutId id="2147483745" r:id="rId9"/>
    <p:sldLayoutId id="2147483748" r:id="rId10"/>
    <p:sldLayoutId id="2147483749" r:id="rId11"/>
    <p:sldLayoutId id="2147483750" r:id="rId12"/>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741"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7.jpeg"/><Relationship Id="rId7" Type="http://schemas.openxmlformats.org/officeDocument/2006/relationships/diagramColors" Target="../diagrams/colors7.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40.sv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6.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2.sv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2.sv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7.jpeg"/><Relationship Id="rId7"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2.sv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7.jpeg"/><Relationship Id="rId7" Type="http://schemas.openxmlformats.org/officeDocument/2006/relationships/diagramColors" Target="../diagrams/colors8.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7.jpeg"/><Relationship Id="rId7" Type="http://schemas.openxmlformats.org/officeDocument/2006/relationships/diagramColors" Target="../diagrams/colors9.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7.jpeg"/><Relationship Id="rId7" Type="http://schemas.openxmlformats.org/officeDocument/2006/relationships/diagramColors" Target="../diagrams/colors10.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2.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7.jpeg"/><Relationship Id="rId7" Type="http://schemas.openxmlformats.org/officeDocument/2006/relationships/diagramColors" Target="../diagrams/colors11.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hyperlink" Target="https://www.reveal.sport/setup" TargetMode="External"/><Relationship Id="rId4" Type="http://schemas.openxmlformats.org/officeDocument/2006/relationships/hyperlink" Target="https://speakup.wada-ama.org/FrontPages/Default.aspx"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7.jpeg"/><Relationship Id="rId7" Type="http://schemas.openxmlformats.org/officeDocument/2006/relationships/hyperlink" Target="http://www.bkms-system.net/NADA"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www.ukad.org.uk/protect-your-sport" TargetMode="External"/><Relationship Id="rId5" Type="http://schemas.openxmlformats.org/officeDocument/2006/relationships/hyperlink" Target="http://www.adas.org.rs/doping-kontrola/prijavi-doping" TargetMode="External"/><Relationship Id="rId4" Type="http://schemas.openxmlformats.org/officeDocument/2006/relationships/hyperlink" Target="https://denunciasweb.aepsad.gob.es/" TargetMode="External"/><Relationship Id="rId9" Type="http://schemas.openxmlformats.org/officeDocument/2006/relationships/image" Target="../media/image53.sv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jpeg"/><Relationship Id="rId7" Type="http://schemas.openxmlformats.org/officeDocument/2006/relationships/image" Target="../media/image12.sv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7.jpeg"/><Relationship Id="rId7" Type="http://schemas.openxmlformats.org/officeDocument/2006/relationships/diagramLayout" Target="../diagrams/layout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Data" Target="../diagrams/data2.xml"/><Relationship Id="rId5" Type="http://schemas.openxmlformats.org/officeDocument/2006/relationships/image" Target="../media/image16.svg"/><Relationship Id="rId10" Type="http://schemas.microsoft.com/office/2007/relationships/diagramDrawing" Target="../diagrams/drawing2.xml"/><Relationship Id="rId4" Type="http://schemas.openxmlformats.org/officeDocument/2006/relationships/image" Target="../media/image15.png"/><Relationship Id="rId9"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21.png"/><Relationship Id="rId3" Type="http://schemas.openxmlformats.org/officeDocument/2006/relationships/image" Target="../media/image7.jpeg"/><Relationship Id="rId7" Type="http://schemas.openxmlformats.org/officeDocument/2006/relationships/diagramColors" Target="../diagrams/colors3.xml"/><Relationship Id="rId12" Type="http://schemas.openxmlformats.org/officeDocument/2006/relationships/image" Target="../media/image20.sv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QuickStyle" Target="../diagrams/quickStyle3.xml"/><Relationship Id="rId11" Type="http://schemas.openxmlformats.org/officeDocument/2006/relationships/image" Target="../media/image19.png"/><Relationship Id="rId5" Type="http://schemas.openxmlformats.org/officeDocument/2006/relationships/diagramLayout" Target="../diagrams/layout3.xml"/><Relationship Id="rId10" Type="http://schemas.openxmlformats.org/officeDocument/2006/relationships/image" Target="../media/image18.svg"/><Relationship Id="rId4" Type="http://schemas.openxmlformats.org/officeDocument/2006/relationships/diagramData" Target="../diagrams/data3.xml"/><Relationship Id="rId9" Type="http://schemas.openxmlformats.org/officeDocument/2006/relationships/image" Target="../media/image17.png"/><Relationship Id="rId14" Type="http://schemas.openxmlformats.org/officeDocument/2006/relationships/image" Target="../media/image22.svg"/></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13" Type="http://schemas.openxmlformats.org/officeDocument/2006/relationships/image" Target="../media/image27.png"/><Relationship Id="rId3" Type="http://schemas.openxmlformats.org/officeDocument/2006/relationships/image" Target="../media/image7.jpeg"/><Relationship Id="rId7" Type="http://schemas.openxmlformats.org/officeDocument/2006/relationships/diagramColors" Target="../diagrams/colors4.xml"/><Relationship Id="rId12" Type="http://schemas.openxmlformats.org/officeDocument/2006/relationships/image" Target="../media/image26.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QuickStyle" Target="../diagrams/quickStyle4.xml"/><Relationship Id="rId11" Type="http://schemas.openxmlformats.org/officeDocument/2006/relationships/image" Target="../media/image25.png"/><Relationship Id="rId5" Type="http://schemas.openxmlformats.org/officeDocument/2006/relationships/diagramLayout" Target="../diagrams/layout4.xml"/><Relationship Id="rId10" Type="http://schemas.openxmlformats.org/officeDocument/2006/relationships/image" Target="../media/image24.svg"/><Relationship Id="rId4" Type="http://schemas.openxmlformats.org/officeDocument/2006/relationships/diagramData" Target="../diagrams/data4.xml"/><Relationship Id="rId9" Type="http://schemas.openxmlformats.org/officeDocument/2006/relationships/image" Target="../media/image23.png"/><Relationship Id="rId14" Type="http://schemas.openxmlformats.org/officeDocument/2006/relationships/image" Target="../media/image28.svg"/></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13" Type="http://schemas.openxmlformats.org/officeDocument/2006/relationships/image" Target="../media/image27.png"/><Relationship Id="rId3" Type="http://schemas.openxmlformats.org/officeDocument/2006/relationships/image" Target="../media/image7.jpeg"/><Relationship Id="rId7" Type="http://schemas.openxmlformats.org/officeDocument/2006/relationships/diagramColors" Target="../diagrams/colors5.xml"/><Relationship Id="rId12" Type="http://schemas.openxmlformats.org/officeDocument/2006/relationships/image" Target="../media/image26.sv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QuickStyle" Target="../diagrams/quickStyle5.xml"/><Relationship Id="rId11" Type="http://schemas.openxmlformats.org/officeDocument/2006/relationships/image" Target="../media/image25.png"/><Relationship Id="rId5" Type="http://schemas.openxmlformats.org/officeDocument/2006/relationships/diagramLayout" Target="../diagrams/layout5.xml"/><Relationship Id="rId10" Type="http://schemas.openxmlformats.org/officeDocument/2006/relationships/image" Target="../media/image24.svg"/><Relationship Id="rId4" Type="http://schemas.openxmlformats.org/officeDocument/2006/relationships/diagramData" Target="../diagrams/data5.xml"/><Relationship Id="rId9" Type="http://schemas.openxmlformats.org/officeDocument/2006/relationships/image" Target="../media/image23.png"/><Relationship Id="rId14" Type="http://schemas.openxmlformats.org/officeDocument/2006/relationships/image" Target="../media/image28.svg"/></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7.jpeg"/><Relationship Id="rId7" Type="http://schemas.openxmlformats.org/officeDocument/2006/relationships/diagramColors" Target="../diagrams/colors6.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B25F5CBD-78E6-4CA8-96C0-B046780D0257}"/>
              </a:ext>
            </a:extLst>
          </p:cNvPr>
          <p:cNvSpPr txBox="1"/>
          <p:nvPr/>
        </p:nvSpPr>
        <p:spPr>
          <a:xfrm>
            <a:off x="5291448" y="2559288"/>
            <a:ext cx="1609106"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Contents Here</a:t>
            </a:r>
            <a:endParaRPr lang="ko-KR" altLang="en-US" sz="1400" b="1" dirty="0">
              <a:solidFill>
                <a:schemeClr val="bg1"/>
              </a:solidFill>
              <a:cs typeface="Arial" pitchFamily="34" charset="0"/>
            </a:endParaRPr>
          </a:p>
        </p:txBody>
      </p:sp>
      <p:pic>
        <p:nvPicPr>
          <p:cNvPr id="2050" name="Picture 2" descr="Doping Control Vector Art &amp;amp; Graphics | freevector.com">
            <a:extLst>
              <a:ext uri="{FF2B5EF4-FFF2-40B4-BE49-F238E27FC236}">
                <a16:creationId xmlns:a16="http://schemas.microsoft.com/office/drawing/2014/main" id="{1233877A-04EA-4297-B7F9-56E4317678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913184"/>
            <a:ext cx="5829300" cy="5829300"/>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22B4ED4B-E55F-476B-9677-DC4B438D9B2D}"/>
              </a:ext>
            </a:extLst>
          </p:cNvPr>
          <p:cNvGrpSpPr/>
          <p:nvPr/>
        </p:nvGrpSpPr>
        <p:grpSpPr>
          <a:xfrm>
            <a:off x="5208124" y="3827834"/>
            <a:ext cx="6983876" cy="1711842"/>
            <a:chOff x="5207975" y="2573079"/>
            <a:chExt cx="6983876" cy="1711842"/>
          </a:xfrm>
        </p:grpSpPr>
        <p:sp>
          <p:nvSpPr>
            <p:cNvPr id="38" name="Rectangle 37">
              <a:extLst>
                <a:ext uri="{FF2B5EF4-FFF2-40B4-BE49-F238E27FC236}">
                  <a16:creationId xmlns:a16="http://schemas.microsoft.com/office/drawing/2014/main" id="{D413068A-02ED-4D0D-907D-082C8DD0F4D2}"/>
                </a:ext>
              </a:extLst>
            </p:cNvPr>
            <p:cNvSpPr/>
            <p:nvPr/>
          </p:nvSpPr>
          <p:spPr>
            <a:xfrm>
              <a:off x="5208124" y="2573079"/>
              <a:ext cx="6983727" cy="17118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Rectangle 38">
              <a:extLst>
                <a:ext uri="{FF2B5EF4-FFF2-40B4-BE49-F238E27FC236}">
                  <a16:creationId xmlns:a16="http://schemas.microsoft.com/office/drawing/2014/main" id="{C1E837C1-FA95-428F-BD93-BE740DF67040}"/>
                </a:ext>
              </a:extLst>
            </p:cNvPr>
            <p:cNvSpPr/>
            <p:nvPr/>
          </p:nvSpPr>
          <p:spPr>
            <a:xfrm>
              <a:off x="5207975" y="2573079"/>
              <a:ext cx="168406" cy="17118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40" name="TextBox 39">
            <a:extLst>
              <a:ext uri="{FF2B5EF4-FFF2-40B4-BE49-F238E27FC236}">
                <a16:creationId xmlns:a16="http://schemas.microsoft.com/office/drawing/2014/main" id="{E4EB6944-9D41-44E0-B67A-C185018CACC1}"/>
              </a:ext>
            </a:extLst>
          </p:cNvPr>
          <p:cNvSpPr txBox="1"/>
          <p:nvPr/>
        </p:nvSpPr>
        <p:spPr>
          <a:xfrm>
            <a:off x="5847907" y="3958108"/>
            <a:ext cx="6344093" cy="758669"/>
          </a:xfrm>
          <a:prstGeom prst="rect">
            <a:avLst/>
          </a:prstGeom>
          <a:noFill/>
        </p:spPr>
        <p:txBody>
          <a:bodyPr wrap="square" rtlCol="0" anchor="ctr">
            <a:spAutoFit/>
          </a:bodyPr>
          <a:lstStyle/>
          <a:p>
            <a:pPr>
              <a:lnSpc>
                <a:spcPct val="115000"/>
              </a:lnSpc>
              <a:spcAft>
                <a:spcPts val="1000"/>
              </a:spcAft>
            </a:pPr>
            <a:r>
              <a:rPr lang="ro-RO"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Dopajul și avertizarea</a:t>
            </a:r>
            <a:endParaRPr lang="en-GB"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3C9A8F65-0AE3-4D09-992D-DFE7A30F3160}"/>
              </a:ext>
            </a:extLst>
          </p:cNvPr>
          <p:cNvSpPr txBox="1"/>
          <p:nvPr/>
        </p:nvSpPr>
        <p:spPr>
          <a:xfrm>
            <a:off x="5847907" y="4716777"/>
            <a:ext cx="6344016" cy="461665"/>
          </a:xfrm>
          <a:prstGeom prst="rect">
            <a:avLst/>
          </a:prstGeom>
          <a:noFill/>
        </p:spPr>
        <p:txBody>
          <a:bodyPr wrap="square" rtlCol="0" anchor="ctr">
            <a:spAutoFit/>
          </a:bodyPr>
          <a:lstStyle/>
          <a:p>
            <a:r>
              <a:rPr lang="ro-RO" altLang="ko-KR" sz="2400" dirty="0">
                <a:solidFill>
                  <a:schemeClr val="bg1"/>
                </a:solidFill>
                <a:latin typeface="Calibri" panose="020F0502020204030204" pitchFamily="34" charset="0"/>
                <a:cs typeface="Times New Roman" panose="02020603050405020304" pitchFamily="18" charset="0"/>
              </a:rPr>
              <a:t>Cum pot fi făcute avertizările? </a:t>
            </a:r>
            <a:endParaRPr lang="ko-KR" altLang="en-US" sz="2400" dirty="0">
              <a:solidFill>
                <a:schemeClr val="bg1"/>
              </a:solidFill>
              <a:cs typeface="Arial" pitchFamily="34" charset="0"/>
            </a:endParaRPr>
          </a:p>
        </p:txBody>
      </p:sp>
      <p:pic>
        <p:nvPicPr>
          <p:cNvPr id="9" name="Picture 8">
            <a:extLst>
              <a:ext uri="{FF2B5EF4-FFF2-40B4-BE49-F238E27FC236}">
                <a16:creationId xmlns:a16="http://schemas.microsoft.com/office/drawing/2014/main" id="{F4C7FA04-19B1-432E-814B-BE2024EF6C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7806" y="5939609"/>
            <a:ext cx="1808047" cy="646236"/>
          </a:xfrm>
          <a:prstGeom prst="rect">
            <a:avLst/>
          </a:prstGeom>
        </p:spPr>
      </p:pic>
      <p:pic>
        <p:nvPicPr>
          <p:cNvPr id="10" name="Imagine 9">
            <a:extLst>
              <a:ext uri="{FF2B5EF4-FFF2-40B4-BE49-F238E27FC236}">
                <a16:creationId xmlns:a16="http://schemas.microsoft.com/office/drawing/2014/main" id="{6CCE31F5-A056-4A2D-A17A-9D25332F84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06681" y="0"/>
            <a:ext cx="2542868" cy="1181657"/>
          </a:xfrm>
          <a:prstGeom prst="rect">
            <a:avLst/>
          </a:prstGeom>
        </p:spPr>
      </p:pic>
    </p:spTree>
    <p:extLst>
      <p:ext uri="{BB962C8B-B14F-4D97-AF65-F5344CB8AC3E}">
        <p14:creationId xmlns:p14="http://schemas.microsoft.com/office/powerpoint/2010/main" val="1135708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직사각형 113">
            <a:extLst>
              <a:ext uri="{FF2B5EF4-FFF2-40B4-BE49-F238E27FC236}">
                <a16:creationId xmlns:a16="http://schemas.microsoft.com/office/drawing/2014/main" id="{4794DE31-9EA4-4906-9500-7616D82B8F66}"/>
              </a:ext>
            </a:extLst>
          </p:cNvPr>
          <p:cNvSpPr>
            <a:spLocks noChangeArrowheads="1"/>
          </p:cNvSpPr>
          <p:nvPr/>
        </p:nvSpPr>
        <p:spPr bwMode="auto">
          <a:xfrm>
            <a:off x="8576914" y="1727149"/>
            <a:ext cx="899241"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000" b="1" dirty="0">
                <a:solidFill>
                  <a:schemeClr val="bg1"/>
                </a:solidFill>
                <a:cs typeface="Arial" charset="0"/>
              </a:rPr>
              <a:t>2019</a:t>
            </a:r>
            <a:endParaRPr lang="ko-KR" altLang="en-US" sz="2000" dirty="0">
              <a:solidFill>
                <a:schemeClr val="bg1"/>
              </a:solidFill>
            </a:endParaRPr>
          </a:p>
        </p:txBody>
      </p:sp>
      <p:sp>
        <p:nvSpPr>
          <p:cNvPr id="29" name="직사각형 113">
            <a:extLst>
              <a:ext uri="{FF2B5EF4-FFF2-40B4-BE49-F238E27FC236}">
                <a16:creationId xmlns:a16="http://schemas.microsoft.com/office/drawing/2014/main" id="{6B00BD5C-FF4A-4120-B30E-7E2D8F29458C}"/>
              </a:ext>
            </a:extLst>
          </p:cNvPr>
          <p:cNvSpPr>
            <a:spLocks noChangeArrowheads="1"/>
          </p:cNvSpPr>
          <p:nvPr/>
        </p:nvSpPr>
        <p:spPr bwMode="auto">
          <a:xfrm>
            <a:off x="6344656" y="1736663"/>
            <a:ext cx="899241"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000" b="1" dirty="0">
                <a:solidFill>
                  <a:schemeClr val="bg1"/>
                </a:solidFill>
                <a:cs typeface="Arial" charset="0"/>
              </a:rPr>
              <a:t>2018</a:t>
            </a:r>
            <a:endParaRPr lang="ko-KR" altLang="en-US" sz="2000" dirty="0">
              <a:solidFill>
                <a:schemeClr val="bg1"/>
              </a:solidFill>
            </a:endParaRPr>
          </a:p>
        </p:txBody>
      </p:sp>
      <p:pic>
        <p:nvPicPr>
          <p:cNvPr id="8" name="Picture 7">
            <a:extLst>
              <a:ext uri="{FF2B5EF4-FFF2-40B4-BE49-F238E27FC236}">
                <a16:creationId xmlns:a16="http://schemas.microsoft.com/office/drawing/2014/main" id="{75153FF6-0E96-46AA-A04F-32100F12C6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5775263"/>
            <a:ext cx="1808047" cy="646236"/>
          </a:xfrm>
          <a:prstGeom prst="rect">
            <a:avLst/>
          </a:prstGeom>
        </p:spPr>
      </p:pic>
      <p:sp>
        <p:nvSpPr>
          <p:cNvPr id="4" name="Marcador de texto 3">
            <a:extLst>
              <a:ext uri="{FF2B5EF4-FFF2-40B4-BE49-F238E27FC236}">
                <a16:creationId xmlns:a16="http://schemas.microsoft.com/office/drawing/2014/main" id="{1C414031-8DC6-7B4E-B93B-E0549121E116}"/>
              </a:ext>
            </a:extLst>
          </p:cNvPr>
          <p:cNvSpPr>
            <a:spLocks noGrp="1"/>
          </p:cNvSpPr>
          <p:nvPr>
            <p:ph type="body" sz="quarter" idx="10"/>
          </p:nvPr>
        </p:nvSpPr>
        <p:spPr>
          <a:xfrm>
            <a:off x="323529" y="436501"/>
            <a:ext cx="11230394" cy="724247"/>
          </a:xfrm>
        </p:spPr>
        <p:txBody>
          <a:bodyPr/>
          <a:lstStyle/>
          <a:p>
            <a:r>
              <a:rPr lang="ro-RO" sz="3600" dirty="0"/>
              <a:t>Instrucțiunile Agenției Mondiale Antidoping privind confidențialitatea</a:t>
            </a:r>
            <a:endParaRPr lang="en-GB" sz="3600" dirty="0"/>
          </a:p>
        </p:txBody>
      </p:sp>
      <p:graphicFrame>
        <p:nvGraphicFramePr>
          <p:cNvPr id="10" name="Diagrama 9">
            <a:extLst>
              <a:ext uri="{FF2B5EF4-FFF2-40B4-BE49-F238E27FC236}">
                <a16:creationId xmlns:a16="http://schemas.microsoft.com/office/drawing/2014/main" id="{2D465109-3CEA-C549-A3FE-3F37DC4F4CB2}"/>
              </a:ext>
            </a:extLst>
          </p:cNvPr>
          <p:cNvGraphicFramePr/>
          <p:nvPr>
            <p:extLst>
              <p:ext uri="{D42A27DB-BD31-4B8C-83A1-F6EECF244321}">
                <p14:modId xmlns:p14="http://schemas.microsoft.com/office/powerpoint/2010/main" val="3797921970"/>
              </p:ext>
            </p:extLst>
          </p:nvPr>
        </p:nvGraphicFramePr>
        <p:xfrm>
          <a:off x="799381" y="1610622"/>
          <a:ext cx="10593238" cy="40199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16519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직사각형 113">
            <a:extLst>
              <a:ext uri="{FF2B5EF4-FFF2-40B4-BE49-F238E27FC236}">
                <a16:creationId xmlns:a16="http://schemas.microsoft.com/office/drawing/2014/main" id="{4794DE31-9EA4-4906-9500-7616D82B8F66}"/>
              </a:ext>
            </a:extLst>
          </p:cNvPr>
          <p:cNvSpPr>
            <a:spLocks noChangeArrowheads="1"/>
          </p:cNvSpPr>
          <p:nvPr/>
        </p:nvSpPr>
        <p:spPr bwMode="auto">
          <a:xfrm>
            <a:off x="8576914" y="1727149"/>
            <a:ext cx="899241"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000" b="1" dirty="0">
                <a:solidFill>
                  <a:schemeClr val="bg1"/>
                </a:solidFill>
                <a:cs typeface="Arial" charset="0"/>
              </a:rPr>
              <a:t>2019</a:t>
            </a:r>
            <a:endParaRPr lang="ko-KR" altLang="en-US" sz="2000" dirty="0">
              <a:solidFill>
                <a:schemeClr val="bg1"/>
              </a:solidFill>
            </a:endParaRPr>
          </a:p>
        </p:txBody>
      </p:sp>
      <p:sp>
        <p:nvSpPr>
          <p:cNvPr id="29" name="직사각형 113">
            <a:extLst>
              <a:ext uri="{FF2B5EF4-FFF2-40B4-BE49-F238E27FC236}">
                <a16:creationId xmlns:a16="http://schemas.microsoft.com/office/drawing/2014/main" id="{6B00BD5C-FF4A-4120-B30E-7E2D8F29458C}"/>
              </a:ext>
            </a:extLst>
          </p:cNvPr>
          <p:cNvSpPr>
            <a:spLocks noChangeArrowheads="1"/>
          </p:cNvSpPr>
          <p:nvPr/>
        </p:nvSpPr>
        <p:spPr bwMode="auto">
          <a:xfrm>
            <a:off x="6344656" y="1736663"/>
            <a:ext cx="899241"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000" b="1" dirty="0">
                <a:solidFill>
                  <a:schemeClr val="bg1"/>
                </a:solidFill>
                <a:cs typeface="Arial" charset="0"/>
              </a:rPr>
              <a:t>2018</a:t>
            </a:r>
            <a:endParaRPr lang="ko-KR" altLang="en-US" sz="2000" dirty="0">
              <a:solidFill>
                <a:schemeClr val="bg1"/>
              </a:solidFill>
            </a:endParaRPr>
          </a:p>
        </p:txBody>
      </p:sp>
      <p:pic>
        <p:nvPicPr>
          <p:cNvPr id="3" name="Imagen 2" descr="Interfaz de usuario gráfica, Texto, Aplicación&#10;&#10;Descripción generada automáticamente">
            <a:extLst>
              <a:ext uri="{FF2B5EF4-FFF2-40B4-BE49-F238E27FC236}">
                <a16:creationId xmlns:a16="http://schemas.microsoft.com/office/drawing/2014/main" id="{FDF9EF17-734D-CA9B-5162-063BF89C4A40}"/>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63878" t="9208" r="4370" b="5040"/>
          <a:stretch/>
        </p:blipFill>
        <p:spPr>
          <a:xfrm>
            <a:off x="7243897" y="1544318"/>
            <a:ext cx="3649229" cy="4235603"/>
          </a:xfrm>
          <a:prstGeom prst="rect">
            <a:avLst/>
          </a:prstGeom>
        </p:spPr>
      </p:pic>
      <p:pic>
        <p:nvPicPr>
          <p:cNvPr id="8" name="Picture 7">
            <a:extLst>
              <a:ext uri="{FF2B5EF4-FFF2-40B4-BE49-F238E27FC236}">
                <a16:creationId xmlns:a16="http://schemas.microsoft.com/office/drawing/2014/main" id="{75153FF6-0E96-46AA-A04F-32100F12C6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11764"/>
            <a:ext cx="1808047" cy="646236"/>
          </a:xfrm>
          <a:prstGeom prst="rect">
            <a:avLst/>
          </a:prstGeom>
        </p:spPr>
      </p:pic>
      <p:sp>
        <p:nvSpPr>
          <p:cNvPr id="4" name="Marcador de texto 3">
            <a:extLst>
              <a:ext uri="{FF2B5EF4-FFF2-40B4-BE49-F238E27FC236}">
                <a16:creationId xmlns:a16="http://schemas.microsoft.com/office/drawing/2014/main" id="{1C414031-8DC6-7B4E-B93B-E0549121E116}"/>
              </a:ext>
            </a:extLst>
          </p:cNvPr>
          <p:cNvSpPr>
            <a:spLocks noGrp="1"/>
          </p:cNvSpPr>
          <p:nvPr>
            <p:ph type="body" sz="quarter" idx="10"/>
          </p:nvPr>
        </p:nvSpPr>
        <p:spPr>
          <a:xfrm>
            <a:off x="0" y="591968"/>
            <a:ext cx="11230394" cy="724247"/>
          </a:xfrm>
        </p:spPr>
        <p:txBody>
          <a:bodyPr/>
          <a:lstStyle/>
          <a:p>
            <a:r>
              <a:rPr lang="ro-RO" sz="3200" dirty="0"/>
              <a:t>Platforma Speak Up! – avertizare în 10 pași simplii </a:t>
            </a:r>
            <a:endParaRPr lang="en-GB" sz="3200" dirty="0"/>
          </a:p>
        </p:txBody>
      </p:sp>
      <p:sp>
        <p:nvSpPr>
          <p:cNvPr id="16" name="CuadroTexto 15">
            <a:extLst>
              <a:ext uri="{FF2B5EF4-FFF2-40B4-BE49-F238E27FC236}">
                <a16:creationId xmlns:a16="http://schemas.microsoft.com/office/drawing/2014/main" id="{DD51DD3D-326D-FB31-8F81-11A03B6E2C58}"/>
              </a:ext>
            </a:extLst>
          </p:cNvPr>
          <p:cNvSpPr txBox="1"/>
          <p:nvPr/>
        </p:nvSpPr>
        <p:spPr>
          <a:xfrm>
            <a:off x="615821" y="1839115"/>
            <a:ext cx="6628076" cy="1538883"/>
          </a:xfrm>
          <a:prstGeom prst="rect">
            <a:avLst/>
          </a:prstGeom>
          <a:noFill/>
        </p:spPr>
        <p:txBody>
          <a:bodyPr wrap="square">
            <a:spAutoFit/>
          </a:bodyPr>
          <a:lstStyle/>
          <a:p>
            <a:r>
              <a:rPr lang="en-GB" sz="2200" dirty="0"/>
              <a:t>1</a:t>
            </a:r>
            <a:r>
              <a:rPr lang="ro-RO" sz="2400" dirty="0"/>
              <a:t>. Accesați această platformă direct, copiind sau scriind adresa URL: https://speakup.wada-ama.org</a:t>
            </a:r>
          </a:p>
          <a:p>
            <a:endParaRPr lang="en-GB" sz="2200" dirty="0"/>
          </a:p>
        </p:txBody>
      </p:sp>
      <p:pic>
        <p:nvPicPr>
          <p:cNvPr id="7" name="Imagen 6" descr="Interfaz de usuario gráfica, Texto, Aplicación&#10;&#10;Descripción generada automáticamente">
            <a:extLst>
              <a:ext uri="{FF2B5EF4-FFF2-40B4-BE49-F238E27FC236}">
                <a16:creationId xmlns:a16="http://schemas.microsoft.com/office/drawing/2014/main" id="{2F5E337B-C1D6-26DF-0283-5FEA3FD550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4002" y="3662120"/>
            <a:ext cx="3690654" cy="2611569"/>
          </a:xfrm>
          <a:prstGeom prst="rect">
            <a:avLst/>
          </a:prstGeom>
        </p:spPr>
      </p:pic>
      <p:sp>
        <p:nvSpPr>
          <p:cNvPr id="17" name="CuadroTexto 16">
            <a:extLst>
              <a:ext uri="{FF2B5EF4-FFF2-40B4-BE49-F238E27FC236}">
                <a16:creationId xmlns:a16="http://schemas.microsoft.com/office/drawing/2014/main" id="{13857643-94B4-D74A-D3B6-FAAA82A4507F}"/>
              </a:ext>
            </a:extLst>
          </p:cNvPr>
          <p:cNvSpPr txBox="1"/>
          <p:nvPr/>
        </p:nvSpPr>
        <p:spPr>
          <a:xfrm>
            <a:off x="563977" y="3007777"/>
            <a:ext cx="6102220" cy="430887"/>
          </a:xfrm>
          <a:prstGeom prst="rect">
            <a:avLst/>
          </a:prstGeom>
          <a:noFill/>
        </p:spPr>
        <p:txBody>
          <a:bodyPr wrap="square">
            <a:spAutoFit/>
          </a:bodyPr>
          <a:lstStyle/>
          <a:p>
            <a:r>
              <a:rPr lang="en-GB" sz="2200" dirty="0"/>
              <a:t>2. Selec</a:t>
            </a:r>
            <a:r>
              <a:rPr lang="ro-RO" sz="2200" dirty="0"/>
              <a:t>tează limba</a:t>
            </a:r>
            <a:r>
              <a:rPr lang="en-GB" sz="2200" dirty="0"/>
              <a:t>:</a:t>
            </a:r>
            <a:endParaRPr lang="es-ES" sz="2200" dirty="0"/>
          </a:p>
        </p:txBody>
      </p:sp>
    </p:spTree>
    <p:extLst>
      <p:ext uri="{BB962C8B-B14F-4D97-AF65-F5344CB8AC3E}">
        <p14:creationId xmlns:p14="http://schemas.microsoft.com/office/powerpoint/2010/main" val="2823558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직사각형 113">
            <a:extLst>
              <a:ext uri="{FF2B5EF4-FFF2-40B4-BE49-F238E27FC236}">
                <a16:creationId xmlns:a16="http://schemas.microsoft.com/office/drawing/2014/main" id="{4794DE31-9EA4-4906-9500-7616D82B8F66}"/>
              </a:ext>
            </a:extLst>
          </p:cNvPr>
          <p:cNvSpPr>
            <a:spLocks noChangeArrowheads="1"/>
          </p:cNvSpPr>
          <p:nvPr/>
        </p:nvSpPr>
        <p:spPr bwMode="auto">
          <a:xfrm>
            <a:off x="8576914" y="1727149"/>
            <a:ext cx="899241"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000" b="1" dirty="0">
                <a:solidFill>
                  <a:schemeClr val="bg1"/>
                </a:solidFill>
                <a:cs typeface="Arial" charset="0"/>
              </a:rPr>
              <a:t>2019</a:t>
            </a:r>
            <a:endParaRPr lang="ko-KR" altLang="en-US" sz="2000" dirty="0">
              <a:solidFill>
                <a:schemeClr val="bg1"/>
              </a:solidFill>
            </a:endParaRPr>
          </a:p>
        </p:txBody>
      </p:sp>
      <p:sp>
        <p:nvSpPr>
          <p:cNvPr id="29" name="직사각형 113">
            <a:extLst>
              <a:ext uri="{FF2B5EF4-FFF2-40B4-BE49-F238E27FC236}">
                <a16:creationId xmlns:a16="http://schemas.microsoft.com/office/drawing/2014/main" id="{6B00BD5C-FF4A-4120-B30E-7E2D8F29458C}"/>
              </a:ext>
            </a:extLst>
          </p:cNvPr>
          <p:cNvSpPr>
            <a:spLocks noChangeArrowheads="1"/>
          </p:cNvSpPr>
          <p:nvPr/>
        </p:nvSpPr>
        <p:spPr bwMode="auto">
          <a:xfrm>
            <a:off x="6344656" y="1736663"/>
            <a:ext cx="899241"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000" b="1" dirty="0">
                <a:solidFill>
                  <a:schemeClr val="bg1"/>
                </a:solidFill>
                <a:cs typeface="Arial" charset="0"/>
              </a:rPr>
              <a:t>2018</a:t>
            </a:r>
            <a:endParaRPr lang="ko-KR" altLang="en-US" sz="2000" dirty="0">
              <a:solidFill>
                <a:schemeClr val="bg1"/>
              </a:solidFill>
            </a:endParaRPr>
          </a:p>
        </p:txBody>
      </p:sp>
      <p:pic>
        <p:nvPicPr>
          <p:cNvPr id="8" name="Picture 7">
            <a:extLst>
              <a:ext uri="{FF2B5EF4-FFF2-40B4-BE49-F238E27FC236}">
                <a16:creationId xmlns:a16="http://schemas.microsoft.com/office/drawing/2014/main" id="{75153FF6-0E96-46AA-A04F-32100F12C6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11764"/>
            <a:ext cx="1808047" cy="646236"/>
          </a:xfrm>
          <a:prstGeom prst="rect">
            <a:avLst/>
          </a:prstGeom>
        </p:spPr>
      </p:pic>
      <p:sp>
        <p:nvSpPr>
          <p:cNvPr id="4" name="Marcador de texto 3">
            <a:extLst>
              <a:ext uri="{FF2B5EF4-FFF2-40B4-BE49-F238E27FC236}">
                <a16:creationId xmlns:a16="http://schemas.microsoft.com/office/drawing/2014/main" id="{1C414031-8DC6-7B4E-B93B-E0549121E116}"/>
              </a:ext>
            </a:extLst>
          </p:cNvPr>
          <p:cNvSpPr>
            <a:spLocks noGrp="1"/>
          </p:cNvSpPr>
          <p:nvPr>
            <p:ph type="body" sz="quarter" idx="10"/>
          </p:nvPr>
        </p:nvSpPr>
        <p:spPr>
          <a:xfrm>
            <a:off x="205898" y="188316"/>
            <a:ext cx="11230394" cy="724247"/>
          </a:xfrm>
        </p:spPr>
        <p:txBody>
          <a:bodyPr/>
          <a:lstStyle/>
          <a:p>
            <a:r>
              <a:rPr lang="ro-RO" sz="3600" dirty="0"/>
              <a:t>Platforma Speak Up! – avertizare în 10 pași simplii </a:t>
            </a:r>
            <a:endParaRPr lang="en-GB" sz="3600" dirty="0"/>
          </a:p>
        </p:txBody>
      </p:sp>
      <p:sp>
        <p:nvSpPr>
          <p:cNvPr id="16" name="CuadroTexto 15">
            <a:extLst>
              <a:ext uri="{FF2B5EF4-FFF2-40B4-BE49-F238E27FC236}">
                <a16:creationId xmlns:a16="http://schemas.microsoft.com/office/drawing/2014/main" id="{DD51DD3D-326D-FB31-8F81-11A03B6E2C58}"/>
              </a:ext>
            </a:extLst>
          </p:cNvPr>
          <p:cNvSpPr txBox="1"/>
          <p:nvPr/>
        </p:nvSpPr>
        <p:spPr>
          <a:xfrm>
            <a:off x="428714" y="1860300"/>
            <a:ext cx="5255375" cy="1107996"/>
          </a:xfrm>
          <a:prstGeom prst="rect">
            <a:avLst/>
          </a:prstGeom>
          <a:noFill/>
        </p:spPr>
        <p:txBody>
          <a:bodyPr wrap="square">
            <a:spAutoFit/>
          </a:bodyPr>
          <a:lstStyle/>
          <a:p>
            <a:r>
              <a:rPr lang="en-GB" sz="2200" dirty="0"/>
              <a:t>3. </a:t>
            </a:r>
            <a:r>
              <a:rPr lang="ro-RO" sz="2200" dirty="0"/>
              <a:t>Selectează tipul de avertisment pe care doriți să îl faceți</a:t>
            </a:r>
            <a:r>
              <a:rPr lang="en-GB" sz="2200" dirty="0"/>
              <a:t>.</a:t>
            </a:r>
          </a:p>
          <a:p>
            <a:endParaRPr lang="en-GB" sz="2200" dirty="0"/>
          </a:p>
        </p:txBody>
      </p:sp>
      <p:pic>
        <p:nvPicPr>
          <p:cNvPr id="10" name="Imagen 9" descr="Interfaz de usuario gráfica, Texto, Aplicación, Correo electrónico&#10;&#10;Descripción generada automáticamente">
            <a:extLst>
              <a:ext uri="{FF2B5EF4-FFF2-40B4-BE49-F238E27FC236}">
                <a16:creationId xmlns:a16="http://schemas.microsoft.com/office/drawing/2014/main" id="{A81D4728-045D-6C4A-8892-03F7F5BC6C8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573"/>
          <a:stretch/>
        </p:blipFill>
        <p:spPr>
          <a:xfrm>
            <a:off x="5804524" y="2127259"/>
            <a:ext cx="6370905" cy="3562756"/>
          </a:xfrm>
          <a:prstGeom prst="rect">
            <a:avLst/>
          </a:prstGeom>
        </p:spPr>
      </p:pic>
      <p:sp>
        <p:nvSpPr>
          <p:cNvPr id="12" name="CuadroTexto 11">
            <a:extLst>
              <a:ext uri="{FF2B5EF4-FFF2-40B4-BE49-F238E27FC236}">
                <a16:creationId xmlns:a16="http://schemas.microsoft.com/office/drawing/2014/main" id="{00DF45CE-02C6-AEB5-B219-9F716D9BACA7}"/>
              </a:ext>
            </a:extLst>
          </p:cNvPr>
          <p:cNvSpPr txBox="1"/>
          <p:nvPr/>
        </p:nvSpPr>
        <p:spPr>
          <a:xfrm>
            <a:off x="422502" y="3044279"/>
            <a:ext cx="5255375" cy="769441"/>
          </a:xfrm>
          <a:prstGeom prst="rect">
            <a:avLst/>
          </a:prstGeom>
          <a:noFill/>
        </p:spPr>
        <p:txBody>
          <a:bodyPr wrap="square">
            <a:spAutoFit/>
          </a:bodyPr>
          <a:lstStyle/>
          <a:p>
            <a:pPr lvl="0"/>
            <a:r>
              <a:rPr lang="en-GB" sz="2200" dirty="0"/>
              <a:t>4. </a:t>
            </a:r>
            <a:r>
              <a:rPr lang="ro-RO" sz="2200" dirty="0"/>
              <a:t>Alegeți țara în care s-a desfășurat posibila încălcare.</a:t>
            </a:r>
            <a:endParaRPr lang="es-ES" sz="2200" dirty="0"/>
          </a:p>
        </p:txBody>
      </p:sp>
      <p:sp>
        <p:nvSpPr>
          <p:cNvPr id="14" name="CuadroTexto 13">
            <a:extLst>
              <a:ext uri="{FF2B5EF4-FFF2-40B4-BE49-F238E27FC236}">
                <a16:creationId xmlns:a16="http://schemas.microsoft.com/office/drawing/2014/main" id="{5D35EBE3-A3C5-022F-61A2-C01C46AFDD6B}"/>
              </a:ext>
            </a:extLst>
          </p:cNvPr>
          <p:cNvSpPr txBox="1"/>
          <p:nvPr/>
        </p:nvSpPr>
        <p:spPr>
          <a:xfrm>
            <a:off x="422502" y="4167318"/>
            <a:ext cx="5261587" cy="769441"/>
          </a:xfrm>
          <a:prstGeom prst="rect">
            <a:avLst/>
          </a:prstGeom>
          <a:noFill/>
        </p:spPr>
        <p:txBody>
          <a:bodyPr wrap="square">
            <a:spAutoFit/>
          </a:bodyPr>
          <a:lstStyle/>
          <a:p>
            <a:pPr lvl="0"/>
            <a:r>
              <a:rPr lang="en-GB" sz="2200" dirty="0"/>
              <a:t>5. </a:t>
            </a:r>
            <a:r>
              <a:rPr lang="ro-RO" sz="2200" dirty="0"/>
              <a:t>Alegeți sportul unde s-a desfășurat posibila încălcare</a:t>
            </a:r>
            <a:r>
              <a:rPr lang="en-GB" sz="2200" dirty="0"/>
              <a:t>.</a:t>
            </a:r>
            <a:endParaRPr lang="es-ES" sz="2200" dirty="0"/>
          </a:p>
        </p:txBody>
      </p:sp>
      <p:pic>
        <p:nvPicPr>
          <p:cNvPr id="20" name="Imagen 19" descr="Interfaz de usuario gráfica, Texto, Aplicación&#10;&#10;Descripción generada automáticamente">
            <a:extLst>
              <a:ext uri="{FF2B5EF4-FFF2-40B4-BE49-F238E27FC236}">
                <a16:creationId xmlns:a16="http://schemas.microsoft.com/office/drawing/2014/main" id="{0ACAA6FA-A80F-9A61-920D-C00EBB4261F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2491" t="7477" r="5026" b="25135"/>
          <a:stretch/>
        </p:blipFill>
        <p:spPr>
          <a:xfrm>
            <a:off x="8046639" y="912563"/>
            <a:ext cx="1429516" cy="1274588"/>
          </a:xfrm>
          <a:prstGeom prst="rect">
            <a:avLst/>
          </a:prstGeom>
        </p:spPr>
      </p:pic>
      <p:cxnSp>
        <p:nvCxnSpPr>
          <p:cNvPr id="21" name="Conector recto 20">
            <a:extLst>
              <a:ext uri="{FF2B5EF4-FFF2-40B4-BE49-F238E27FC236}">
                <a16:creationId xmlns:a16="http://schemas.microsoft.com/office/drawing/2014/main" id="{E2975959-A719-29F6-599B-3A53D13AD06D}"/>
              </a:ext>
            </a:extLst>
          </p:cNvPr>
          <p:cNvCxnSpPr/>
          <p:nvPr/>
        </p:nvCxnSpPr>
        <p:spPr>
          <a:xfrm>
            <a:off x="5677877" y="1411133"/>
            <a:ext cx="0" cy="4460032"/>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5188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직사각형 113">
            <a:extLst>
              <a:ext uri="{FF2B5EF4-FFF2-40B4-BE49-F238E27FC236}">
                <a16:creationId xmlns:a16="http://schemas.microsoft.com/office/drawing/2014/main" id="{4794DE31-9EA4-4906-9500-7616D82B8F66}"/>
              </a:ext>
            </a:extLst>
          </p:cNvPr>
          <p:cNvSpPr>
            <a:spLocks noChangeArrowheads="1"/>
          </p:cNvSpPr>
          <p:nvPr/>
        </p:nvSpPr>
        <p:spPr bwMode="auto">
          <a:xfrm>
            <a:off x="8576914" y="1727149"/>
            <a:ext cx="899241"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000" b="1" dirty="0">
                <a:solidFill>
                  <a:schemeClr val="bg1"/>
                </a:solidFill>
                <a:cs typeface="Arial" charset="0"/>
              </a:rPr>
              <a:t>2019</a:t>
            </a:r>
            <a:endParaRPr lang="ko-KR" altLang="en-US" sz="2000" dirty="0">
              <a:solidFill>
                <a:schemeClr val="bg1"/>
              </a:solidFill>
            </a:endParaRPr>
          </a:p>
        </p:txBody>
      </p:sp>
      <p:sp>
        <p:nvSpPr>
          <p:cNvPr id="29" name="직사각형 113">
            <a:extLst>
              <a:ext uri="{FF2B5EF4-FFF2-40B4-BE49-F238E27FC236}">
                <a16:creationId xmlns:a16="http://schemas.microsoft.com/office/drawing/2014/main" id="{6B00BD5C-FF4A-4120-B30E-7E2D8F29458C}"/>
              </a:ext>
            </a:extLst>
          </p:cNvPr>
          <p:cNvSpPr>
            <a:spLocks noChangeArrowheads="1"/>
          </p:cNvSpPr>
          <p:nvPr/>
        </p:nvSpPr>
        <p:spPr bwMode="auto">
          <a:xfrm>
            <a:off x="6344656" y="1736663"/>
            <a:ext cx="899241"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000" b="1" dirty="0">
                <a:solidFill>
                  <a:schemeClr val="bg1"/>
                </a:solidFill>
                <a:cs typeface="Arial" charset="0"/>
              </a:rPr>
              <a:t>2018</a:t>
            </a:r>
            <a:endParaRPr lang="ko-KR" altLang="en-US" sz="2000" dirty="0">
              <a:solidFill>
                <a:schemeClr val="bg1"/>
              </a:solidFill>
            </a:endParaRPr>
          </a:p>
        </p:txBody>
      </p:sp>
      <p:pic>
        <p:nvPicPr>
          <p:cNvPr id="8" name="Picture 7">
            <a:extLst>
              <a:ext uri="{FF2B5EF4-FFF2-40B4-BE49-F238E27FC236}">
                <a16:creationId xmlns:a16="http://schemas.microsoft.com/office/drawing/2014/main" id="{75153FF6-0E96-46AA-A04F-32100F12C6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11764"/>
            <a:ext cx="1808047" cy="646236"/>
          </a:xfrm>
          <a:prstGeom prst="rect">
            <a:avLst/>
          </a:prstGeom>
        </p:spPr>
      </p:pic>
      <p:sp>
        <p:nvSpPr>
          <p:cNvPr id="4" name="Marcador de texto 3">
            <a:extLst>
              <a:ext uri="{FF2B5EF4-FFF2-40B4-BE49-F238E27FC236}">
                <a16:creationId xmlns:a16="http://schemas.microsoft.com/office/drawing/2014/main" id="{1C414031-8DC6-7B4E-B93B-E0549121E116}"/>
              </a:ext>
            </a:extLst>
          </p:cNvPr>
          <p:cNvSpPr>
            <a:spLocks noGrp="1"/>
          </p:cNvSpPr>
          <p:nvPr>
            <p:ph type="body" sz="quarter" idx="10"/>
          </p:nvPr>
        </p:nvSpPr>
        <p:spPr>
          <a:xfrm>
            <a:off x="205898" y="188316"/>
            <a:ext cx="11230394" cy="724247"/>
          </a:xfrm>
        </p:spPr>
        <p:txBody>
          <a:bodyPr/>
          <a:lstStyle/>
          <a:p>
            <a:r>
              <a:rPr lang="ro-RO" sz="3600" dirty="0"/>
              <a:t>Platforma Speak Up! – avertizare în 10 pași simplii </a:t>
            </a:r>
            <a:endParaRPr lang="en-GB" sz="3600" dirty="0"/>
          </a:p>
        </p:txBody>
      </p:sp>
      <p:sp>
        <p:nvSpPr>
          <p:cNvPr id="16" name="CuadroTexto 15">
            <a:extLst>
              <a:ext uri="{FF2B5EF4-FFF2-40B4-BE49-F238E27FC236}">
                <a16:creationId xmlns:a16="http://schemas.microsoft.com/office/drawing/2014/main" id="{DD51DD3D-326D-FB31-8F81-11A03B6E2C58}"/>
              </a:ext>
            </a:extLst>
          </p:cNvPr>
          <p:cNvSpPr txBox="1"/>
          <p:nvPr/>
        </p:nvSpPr>
        <p:spPr>
          <a:xfrm>
            <a:off x="411905" y="3508499"/>
            <a:ext cx="5255375" cy="1107996"/>
          </a:xfrm>
          <a:prstGeom prst="rect">
            <a:avLst/>
          </a:prstGeom>
          <a:noFill/>
        </p:spPr>
        <p:txBody>
          <a:bodyPr wrap="square">
            <a:spAutoFit/>
          </a:bodyPr>
          <a:lstStyle/>
          <a:p>
            <a:pPr lvl="0"/>
            <a:r>
              <a:rPr lang="en-GB" sz="2200" dirty="0"/>
              <a:t>8. </a:t>
            </a:r>
            <a:r>
              <a:rPr lang="ro-RO" sz="2200" dirty="0"/>
              <a:t>Descrieți suspiciunea sau incidentul cât de detaliat se poate. Puteți atașa și documente</a:t>
            </a:r>
            <a:endParaRPr lang="en-GB" sz="2200" dirty="0"/>
          </a:p>
        </p:txBody>
      </p:sp>
      <p:pic>
        <p:nvPicPr>
          <p:cNvPr id="15" name="Imagen 14" descr="Interfaz de usuario gráfica, Texto, Aplicación&#10;&#10;Descripción generada automáticamente">
            <a:extLst>
              <a:ext uri="{FF2B5EF4-FFF2-40B4-BE49-F238E27FC236}">
                <a16:creationId xmlns:a16="http://schemas.microsoft.com/office/drawing/2014/main" id="{256DC34D-7343-0740-74C9-0CA3B10F6B5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2491" t="7477" r="5026" b="25135"/>
          <a:stretch/>
        </p:blipFill>
        <p:spPr>
          <a:xfrm>
            <a:off x="8289170" y="927867"/>
            <a:ext cx="1474727" cy="1314899"/>
          </a:xfrm>
          <a:prstGeom prst="rect">
            <a:avLst/>
          </a:prstGeom>
        </p:spPr>
      </p:pic>
      <p:pic>
        <p:nvPicPr>
          <p:cNvPr id="3" name="Imagen 2" descr="Interfaz de usuario gráfica, Texto, Aplicación, Correo electrónico&#10;&#10;Descripción generada automáticamente">
            <a:extLst>
              <a:ext uri="{FF2B5EF4-FFF2-40B4-BE49-F238E27FC236}">
                <a16:creationId xmlns:a16="http://schemas.microsoft.com/office/drawing/2014/main" id="{5F41D6D0-6452-4B3B-6339-2801BA91ACF0}"/>
              </a:ext>
            </a:extLst>
          </p:cNvPr>
          <p:cNvPicPr>
            <a:picLocks noChangeAspect="1"/>
          </p:cNvPicPr>
          <p:nvPr/>
        </p:nvPicPr>
        <p:blipFill rotWithShape="1">
          <a:blip r:embed="rId5">
            <a:extLst>
              <a:ext uri="{28A0092B-C50C-407E-A947-70E740481C1C}">
                <a14:useLocalDpi xmlns:a14="http://schemas.microsoft.com/office/drawing/2010/main" val="0"/>
              </a:ext>
            </a:extLst>
          </a:blip>
          <a:srcRect l="1994" r="10296"/>
          <a:stretch/>
        </p:blipFill>
        <p:spPr>
          <a:xfrm>
            <a:off x="6583270" y="2219439"/>
            <a:ext cx="5322149" cy="4276812"/>
          </a:xfrm>
          <a:prstGeom prst="rect">
            <a:avLst/>
          </a:prstGeom>
        </p:spPr>
      </p:pic>
      <p:sp>
        <p:nvSpPr>
          <p:cNvPr id="17" name="CuadroTexto 16">
            <a:extLst>
              <a:ext uri="{FF2B5EF4-FFF2-40B4-BE49-F238E27FC236}">
                <a16:creationId xmlns:a16="http://schemas.microsoft.com/office/drawing/2014/main" id="{C2042CB0-BF3E-A54F-D1FB-615A99F694A1}"/>
              </a:ext>
            </a:extLst>
          </p:cNvPr>
          <p:cNvSpPr txBox="1"/>
          <p:nvPr/>
        </p:nvSpPr>
        <p:spPr>
          <a:xfrm>
            <a:off x="411905" y="2750354"/>
            <a:ext cx="4787254" cy="769441"/>
          </a:xfrm>
          <a:prstGeom prst="rect">
            <a:avLst/>
          </a:prstGeom>
          <a:noFill/>
        </p:spPr>
        <p:txBody>
          <a:bodyPr wrap="square">
            <a:spAutoFit/>
          </a:bodyPr>
          <a:lstStyle/>
          <a:p>
            <a:pPr lvl="0"/>
            <a:r>
              <a:rPr lang="en-GB" sz="2200" dirty="0"/>
              <a:t>7. </a:t>
            </a:r>
            <a:r>
              <a:rPr lang="ro-RO" sz="2200" dirty="0"/>
              <a:t>Descrieți când s-a întâmplat acest incident</a:t>
            </a:r>
            <a:r>
              <a:rPr lang="en-GB" sz="2200" dirty="0"/>
              <a:t>.</a:t>
            </a:r>
            <a:endParaRPr lang="es-ES" sz="2200" dirty="0"/>
          </a:p>
        </p:txBody>
      </p:sp>
      <p:sp>
        <p:nvSpPr>
          <p:cNvPr id="20" name="CuadroTexto 19">
            <a:extLst>
              <a:ext uri="{FF2B5EF4-FFF2-40B4-BE49-F238E27FC236}">
                <a16:creationId xmlns:a16="http://schemas.microsoft.com/office/drawing/2014/main" id="{CE0A9A50-55B4-AA7F-CF17-49836E5C7A31}"/>
              </a:ext>
            </a:extLst>
          </p:cNvPr>
          <p:cNvSpPr txBox="1"/>
          <p:nvPr/>
        </p:nvSpPr>
        <p:spPr>
          <a:xfrm>
            <a:off x="411905" y="1913229"/>
            <a:ext cx="4887478" cy="769441"/>
          </a:xfrm>
          <a:prstGeom prst="rect">
            <a:avLst/>
          </a:prstGeom>
          <a:noFill/>
        </p:spPr>
        <p:txBody>
          <a:bodyPr wrap="square">
            <a:spAutoFit/>
          </a:bodyPr>
          <a:lstStyle/>
          <a:p>
            <a:pPr lvl="0"/>
            <a:r>
              <a:rPr lang="en-GB" sz="2200" noProof="0" dirty="0"/>
              <a:t>6. </a:t>
            </a:r>
            <a:r>
              <a:rPr lang="ro-RO" sz="2200" noProof="0" dirty="0"/>
              <a:t>Descrieți </a:t>
            </a:r>
            <a:r>
              <a:rPr lang="ro-RO" sz="2200" dirty="0"/>
              <a:t>cine este implicat în acest incident</a:t>
            </a:r>
            <a:r>
              <a:rPr lang="en-GB" sz="2200" dirty="0"/>
              <a:t>.</a:t>
            </a:r>
            <a:endParaRPr lang="es-ES" sz="2200" dirty="0"/>
          </a:p>
        </p:txBody>
      </p:sp>
      <p:cxnSp>
        <p:nvCxnSpPr>
          <p:cNvPr id="9" name="Conector recto 8">
            <a:extLst>
              <a:ext uri="{FF2B5EF4-FFF2-40B4-BE49-F238E27FC236}">
                <a16:creationId xmlns:a16="http://schemas.microsoft.com/office/drawing/2014/main" id="{4766B449-0D1F-F330-F9FF-DDF290F49D15}"/>
              </a:ext>
            </a:extLst>
          </p:cNvPr>
          <p:cNvCxnSpPr/>
          <p:nvPr/>
        </p:nvCxnSpPr>
        <p:spPr>
          <a:xfrm>
            <a:off x="5891214" y="1411134"/>
            <a:ext cx="0" cy="4460032"/>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4621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직사각형 113">
            <a:extLst>
              <a:ext uri="{FF2B5EF4-FFF2-40B4-BE49-F238E27FC236}">
                <a16:creationId xmlns:a16="http://schemas.microsoft.com/office/drawing/2014/main" id="{4794DE31-9EA4-4906-9500-7616D82B8F66}"/>
              </a:ext>
            </a:extLst>
          </p:cNvPr>
          <p:cNvSpPr>
            <a:spLocks noChangeArrowheads="1"/>
          </p:cNvSpPr>
          <p:nvPr/>
        </p:nvSpPr>
        <p:spPr bwMode="auto">
          <a:xfrm>
            <a:off x="8576914" y="1727149"/>
            <a:ext cx="899241" cy="307777"/>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400" b="1" dirty="0">
                <a:solidFill>
                  <a:schemeClr val="bg1"/>
                </a:solidFill>
                <a:cs typeface="Arial" charset="0"/>
              </a:rPr>
              <a:t>2019</a:t>
            </a:r>
            <a:endParaRPr lang="ko-KR" altLang="en-US" sz="1400" dirty="0">
              <a:solidFill>
                <a:schemeClr val="bg1"/>
              </a:solidFill>
            </a:endParaRPr>
          </a:p>
        </p:txBody>
      </p:sp>
      <p:sp>
        <p:nvSpPr>
          <p:cNvPr id="29" name="직사각형 113">
            <a:extLst>
              <a:ext uri="{FF2B5EF4-FFF2-40B4-BE49-F238E27FC236}">
                <a16:creationId xmlns:a16="http://schemas.microsoft.com/office/drawing/2014/main" id="{6B00BD5C-FF4A-4120-B30E-7E2D8F29458C}"/>
              </a:ext>
            </a:extLst>
          </p:cNvPr>
          <p:cNvSpPr>
            <a:spLocks noChangeArrowheads="1"/>
          </p:cNvSpPr>
          <p:nvPr/>
        </p:nvSpPr>
        <p:spPr bwMode="auto">
          <a:xfrm>
            <a:off x="6344656" y="1736663"/>
            <a:ext cx="899241" cy="307777"/>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400" b="1" dirty="0">
                <a:solidFill>
                  <a:schemeClr val="bg1"/>
                </a:solidFill>
                <a:cs typeface="Arial" charset="0"/>
              </a:rPr>
              <a:t>2018</a:t>
            </a:r>
            <a:endParaRPr lang="ko-KR" altLang="en-US" sz="1400" dirty="0">
              <a:solidFill>
                <a:schemeClr val="bg1"/>
              </a:solidFill>
            </a:endParaRPr>
          </a:p>
        </p:txBody>
      </p:sp>
      <p:pic>
        <p:nvPicPr>
          <p:cNvPr id="8" name="Picture 7">
            <a:extLst>
              <a:ext uri="{FF2B5EF4-FFF2-40B4-BE49-F238E27FC236}">
                <a16:creationId xmlns:a16="http://schemas.microsoft.com/office/drawing/2014/main" id="{75153FF6-0E96-46AA-A04F-32100F12C6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11764"/>
            <a:ext cx="1808047" cy="646236"/>
          </a:xfrm>
          <a:prstGeom prst="rect">
            <a:avLst/>
          </a:prstGeom>
        </p:spPr>
      </p:pic>
      <p:sp>
        <p:nvSpPr>
          <p:cNvPr id="4" name="Marcador de texto 3">
            <a:extLst>
              <a:ext uri="{FF2B5EF4-FFF2-40B4-BE49-F238E27FC236}">
                <a16:creationId xmlns:a16="http://schemas.microsoft.com/office/drawing/2014/main" id="{1C414031-8DC6-7B4E-B93B-E0549121E116}"/>
              </a:ext>
            </a:extLst>
          </p:cNvPr>
          <p:cNvSpPr>
            <a:spLocks noGrp="1"/>
          </p:cNvSpPr>
          <p:nvPr>
            <p:ph type="body" sz="quarter" idx="10"/>
          </p:nvPr>
        </p:nvSpPr>
        <p:spPr>
          <a:xfrm>
            <a:off x="205898" y="334108"/>
            <a:ext cx="11230394" cy="578455"/>
          </a:xfrm>
        </p:spPr>
        <p:txBody>
          <a:bodyPr/>
          <a:lstStyle/>
          <a:p>
            <a:r>
              <a:rPr lang="ro-RO" sz="3600" dirty="0"/>
              <a:t>Platforma Speak Up! – avertizare în 10 pași simplii </a:t>
            </a:r>
            <a:endParaRPr lang="en-GB" sz="3600" dirty="0"/>
          </a:p>
        </p:txBody>
      </p:sp>
      <p:sp>
        <p:nvSpPr>
          <p:cNvPr id="12" name="CuadroTexto 11">
            <a:extLst>
              <a:ext uri="{FF2B5EF4-FFF2-40B4-BE49-F238E27FC236}">
                <a16:creationId xmlns:a16="http://schemas.microsoft.com/office/drawing/2014/main" id="{00DF45CE-02C6-AEB5-B219-9F716D9BACA7}"/>
              </a:ext>
            </a:extLst>
          </p:cNvPr>
          <p:cNvSpPr txBox="1"/>
          <p:nvPr/>
        </p:nvSpPr>
        <p:spPr>
          <a:xfrm>
            <a:off x="454570" y="1736663"/>
            <a:ext cx="3520272" cy="1200329"/>
          </a:xfrm>
          <a:prstGeom prst="rect">
            <a:avLst/>
          </a:prstGeom>
          <a:noFill/>
        </p:spPr>
        <p:txBody>
          <a:bodyPr wrap="square">
            <a:spAutoFit/>
          </a:bodyPr>
          <a:lstStyle/>
          <a:p>
            <a:pPr lvl="0"/>
            <a:r>
              <a:rPr lang="en-GB" dirty="0"/>
              <a:t>9. </a:t>
            </a:r>
            <a:r>
              <a:rPr lang="ro-RO" sz="2400" dirty="0"/>
              <a:t>Introduceți informațiile de contact, dacă vă doriți să fii contactat</a:t>
            </a:r>
            <a:endParaRPr lang="es-ES" dirty="0"/>
          </a:p>
        </p:txBody>
      </p:sp>
      <p:pic>
        <p:nvPicPr>
          <p:cNvPr id="6" name="Imagen 5" descr="Interfaz de usuario gráfica, Texto, Aplicación, Correo electrónico&#10;&#10;Descripción generada automáticamente">
            <a:extLst>
              <a:ext uri="{FF2B5EF4-FFF2-40B4-BE49-F238E27FC236}">
                <a16:creationId xmlns:a16="http://schemas.microsoft.com/office/drawing/2014/main" id="{1C788D84-E594-F89D-4299-89CFD408241A}"/>
              </a:ext>
            </a:extLst>
          </p:cNvPr>
          <p:cNvPicPr>
            <a:picLocks noChangeAspect="1"/>
          </p:cNvPicPr>
          <p:nvPr/>
        </p:nvPicPr>
        <p:blipFill rotWithShape="1">
          <a:blip r:embed="rId4">
            <a:extLst>
              <a:ext uri="{28A0092B-C50C-407E-A947-70E740481C1C}">
                <a14:useLocalDpi xmlns:a14="http://schemas.microsoft.com/office/drawing/2010/main" val="0"/>
              </a:ext>
            </a:extLst>
          </a:blip>
          <a:srcRect b="11949"/>
          <a:stretch/>
        </p:blipFill>
        <p:spPr>
          <a:xfrm>
            <a:off x="4551737" y="1527709"/>
            <a:ext cx="7640263" cy="4460031"/>
          </a:xfrm>
          <a:prstGeom prst="rect">
            <a:avLst/>
          </a:prstGeom>
        </p:spPr>
      </p:pic>
      <p:pic>
        <p:nvPicPr>
          <p:cNvPr id="15" name="Imagen 14" descr="Interfaz de usuario gráfica, Texto, Aplicación&#10;&#10;Descripción generada automáticamente">
            <a:extLst>
              <a:ext uri="{FF2B5EF4-FFF2-40B4-BE49-F238E27FC236}">
                <a16:creationId xmlns:a16="http://schemas.microsoft.com/office/drawing/2014/main" id="{256DC34D-7343-0740-74C9-0CA3B10F6B5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2491" t="7477" r="5026" b="25135"/>
          <a:stretch/>
        </p:blipFill>
        <p:spPr>
          <a:xfrm>
            <a:off x="9757325" y="975762"/>
            <a:ext cx="1474727" cy="1314899"/>
          </a:xfrm>
          <a:prstGeom prst="rect">
            <a:avLst/>
          </a:prstGeom>
        </p:spPr>
      </p:pic>
      <p:sp>
        <p:nvSpPr>
          <p:cNvPr id="13" name="CuadroTexto 12">
            <a:extLst>
              <a:ext uri="{FF2B5EF4-FFF2-40B4-BE49-F238E27FC236}">
                <a16:creationId xmlns:a16="http://schemas.microsoft.com/office/drawing/2014/main" id="{78E974A2-E4DB-299D-1C7F-17C340570DA5}"/>
              </a:ext>
            </a:extLst>
          </p:cNvPr>
          <p:cNvSpPr txBox="1"/>
          <p:nvPr/>
        </p:nvSpPr>
        <p:spPr>
          <a:xfrm>
            <a:off x="340511" y="3414214"/>
            <a:ext cx="4671115" cy="461665"/>
          </a:xfrm>
          <a:prstGeom prst="rect">
            <a:avLst/>
          </a:prstGeom>
          <a:noFill/>
        </p:spPr>
        <p:txBody>
          <a:bodyPr wrap="square">
            <a:spAutoFit/>
          </a:bodyPr>
          <a:lstStyle/>
          <a:p>
            <a:pPr lvl="0"/>
            <a:r>
              <a:rPr lang="en-GB" sz="2400" dirty="0"/>
              <a:t>10. </a:t>
            </a:r>
            <a:r>
              <a:rPr lang="ro-RO" sz="2400" dirty="0"/>
              <a:t>Trimite raportul </a:t>
            </a:r>
            <a:endParaRPr lang="es-ES" sz="2400" dirty="0"/>
          </a:p>
        </p:txBody>
      </p:sp>
      <p:cxnSp>
        <p:nvCxnSpPr>
          <p:cNvPr id="14" name="Conector recto 13">
            <a:extLst>
              <a:ext uri="{FF2B5EF4-FFF2-40B4-BE49-F238E27FC236}">
                <a16:creationId xmlns:a16="http://schemas.microsoft.com/office/drawing/2014/main" id="{FB56FB1A-B65E-E720-7B15-3BAE01A92CE4}"/>
              </a:ext>
            </a:extLst>
          </p:cNvPr>
          <p:cNvCxnSpPr>
            <a:cxnSpLocks/>
          </p:cNvCxnSpPr>
          <p:nvPr/>
        </p:nvCxnSpPr>
        <p:spPr>
          <a:xfrm>
            <a:off x="4342331" y="1633211"/>
            <a:ext cx="0" cy="4249028"/>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7" name="Grupo 6">
            <a:extLst>
              <a:ext uri="{FF2B5EF4-FFF2-40B4-BE49-F238E27FC236}">
                <a16:creationId xmlns:a16="http://schemas.microsoft.com/office/drawing/2014/main" id="{3B67F0A7-6623-6C64-6ACB-CA7ECA23ECAB}"/>
              </a:ext>
            </a:extLst>
          </p:cNvPr>
          <p:cNvGrpSpPr/>
          <p:nvPr/>
        </p:nvGrpSpPr>
        <p:grpSpPr>
          <a:xfrm>
            <a:off x="742666" y="4358471"/>
            <a:ext cx="2130761" cy="1010396"/>
            <a:chOff x="802432" y="4680756"/>
            <a:chExt cx="2581280" cy="1157442"/>
          </a:xfrm>
        </p:grpSpPr>
        <p:pic>
          <p:nvPicPr>
            <p:cNvPr id="17" name="Imagen 16" descr="Interfaz de usuario gráfica, Texto, Aplicación, Correo electrónico&#10;&#10;Descripción generada automáticamente">
              <a:extLst>
                <a:ext uri="{FF2B5EF4-FFF2-40B4-BE49-F238E27FC236}">
                  <a16:creationId xmlns:a16="http://schemas.microsoft.com/office/drawing/2014/main" id="{E2EE4EF4-BE23-5D63-FBC4-F49532E742D1}"/>
                </a:ext>
              </a:extLst>
            </p:cNvPr>
            <p:cNvPicPr>
              <a:picLocks noChangeAspect="1"/>
            </p:cNvPicPr>
            <p:nvPr/>
          </p:nvPicPr>
          <p:blipFill rotWithShape="1">
            <a:blip r:embed="rId4">
              <a:extLst>
                <a:ext uri="{28A0092B-C50C-407E-A947-70E740481C1C}">
                  <a14:useLocalDpi xmlns:a14="http://schemas.microsoft.com/office/drawing/2010/main" val="0"/>
                </a:ext>
              </a:extLst>
            </a:blip>
            <a:srcRect l="85112" t="91077"/>
            <a:stretch/>
          </p:blipFill>
          <p:spPr>
            <a:xfrm>
              <a:off x="802432" y="4680756"/>
              <a:ext cx="2581280" cy="1025619"/>
            </a:xfrm>
            <a:prstGeom prst="rect">
              <a:avLst/>
            </a:prstGeom>
          </p:spPr>
        </p:pic>
        <p:pic>
          <p:nvPicPr>
            <p:cNvPr id="5" name="Gráfico 4" descr="Cursor con relleno sólido">
              <a:extLst>
                <a:ext uri="{FF2B5EF4-FFF2-40B4-BE49-F238E27FC236}">
                  <a16:creationId xmlns:a16="http://schemas.microsoft.com/office/drawing/2014/main" id="{D9BF0377-58D0-240C-1148-CBF1544F442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5749503">
              <a:off x="1134632" y="4923798"/>
              <a:ext cx="914400" cy="914400"/>
            </a:xfrm>
            <a:prstGeom prst="rect">
              <a:avLst/>
            </a:prstGeom>
          </p:spPr>
        </p:pic>
      </p:grpSp>
    </p:spTree>
    <p:extLst>
      <p:ext uri="{BB962C8B-B14F-4D97-AF65-F5344CB8AC3E}">
        <p14:creationId xmlns:p14="http://schemas.microsoft.com/office/powerpoint/2010/main" val="3158808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직사각형 113">
            <a:extLst>
              <a:ext uri="{FF2B5EF4-FFF2-40B4-BE49-F238E27FC236}">
                <a16:creationId xmlns:a16="http://schemas.microsoft.com/office/drawing/2014/main" id="{4794DE31-9EA4-4906-9500-7616D82B8F66}"/>
              </a:ext>
            </a:extLst>
          </p:cNvPr>
          <p:cNvSpPr>
            <a:spLocks noChangeArrowheads="1"/>
          </p:cNvSpPr>
          <p:nvPr/>
        </p:nvSpPr>
        <p:spPr bwMode="auto">
          <a:xfrm>
            <a:off x="8576914" y="1727149"/>
            <a:ext cx="899241"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000" b="1" dirty="0">
                <a:solidFill>
                  <a:schemeClr val="bg1"/>
                </a:solidFill>
                <a:cs typeface="Arial" charset="0"/>
              </a:rPr>
              <a:t>2019</a:t>
            </a:r>
            <a:endParaRPr lang="ko-KR" altLang="en-US" sz="2000" dirty="0">
              <a:solidFill>
                <a:schemeClr val="bg1"/>
              </a:solidFill>
            </a:endParaRPr>
          </a:p>
        </p:txBody>
      </p:sp>
      <p:sp>
        <p:nvSpPr>
          <p:cNvPr id="29" name="직사각형 113">
            <a:extLst>
              <a:ext uri="{FF2B5EF4-FFF2-40B4-BE49-F238E27FC236}">
                <a16:creationId xmlns:a16="http://schemas.microsoft.com/office/drawing/2014/main" id="{6B00BD5C-FF4A-4120-B30E-7E2D8F29458C}"/>
              </a:ext>
            </a:extLst>
          </p:cNvPr>
          <p:cNvSpPr>
            <a:spLocks noChangeArrowheads="1"/>
          </p:cNvSpPr>
          <p:nvPr/>
        </p:nvSpPr>
        <p:spPr bwMode="auto">
          <a:xfrm>
            <a:off x="6344656" y="1736663"/>
            <a:ext cx="899241"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000" b="1" dirty="0">
                <a:solidFill>
                  <a:schemeClr val="bg1"/>
                </a:solidFill>
                <a:cs typeface="Arial" charset="0"/>
              </a:rPr>
              <a:t>2018</a:t>
            </a:r>
            <a:endParaRPr lang="ko-KR" altLang="en-US" sz="2000" dirty="0">
              <a:solidFill>
                <a:schemeClr val="bg1"/>
              </a:solidFill>
            </a:endParaRPr>
          </a:p>
        </p:txBody>
      </p:sp>
      <p:pic>
        <p:nvPicPr>
          <p:cNvPr id="8" name="Picture 7">
            <a:extLst>
              <a:ext uri="{FF2B5EF4-FFF2-40B4-BE49-F238E27FC236}">
                <a16:creationId xmlns:a16="http://schemas.microsoft.com/office/drawing/2014/main" id="{75153FF6-0E96-46AA-A04F-32100F12C6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5775263"/>
            <a:ext cx="1808047" cy="646236"/>
          </a:xfrm>
          <a:prstGeom prst="rect">
            <a:avLst/>
          </a:prstGeom>
        </p:spPr>
      </p:pic>
      <p:sp>
        <p:nvSpPr>
          <p:cNvPr id="4" name="Marcador de texto 3">
            <a:extLst>
              <a:ext uri="{FF2B5EF4-FFF2-40B4-BE49-F238E27FC236}">
                <a16:creationId xmlns:a16="http://schemas.microsoft.com/office/drawing/2014/main" id="{1C414031-8DC6-7B4E-B93B-E0549121E116}"/>
              </a:ext>
            </a:extLst>
          </p:cNvPr>
          <p:cNvSpPr>
            <a:spLocks noGrp="1"/>
          </p:cNvSpPr>
          <p:nvPr>
            <p:ph type="body" sz="quarter" idx="10"/>
          </p:nvPr>
        </p:nvSpPr>
        <p:spPr>
          <a:xfrm>
            <a:off x="542929" y="464634"/>
            <a:ext cx="11078479" cy="724247"/>
          </a:xfrm>
        </p:spPr>
        <p:txBody>
          <a:bodyPr/>
          <a:lstStyle/>
          <a:p>
            <a:r>
              <a:rPr lang="ro-RO" sz="3200" dirty="0"/>
              <a:t>Alte platforme valabile, cu un proces de raportare similar: </a:t>
            </a:r>
            <a:endParaRPr lang="en-US" sz="3200" dirty="0"/>
          </a:p>
        </p:txBody>
      </p:sp>
      <p:sp>
        <p:nvSpPr>
          <p:cNvPr id="16" name="CuadroTexto 15">
            <a:extLst>
              <a:ext uri="{FF2B5EF4-FFF2-40B4-BE49-F238E27FC236}">
                <a16:creationId xmlns:a16="http://schemas.microsoft.com/office/drawing/2014/main" id="{16B29A3F-4DC7-32CD-676B-40249CA8367A}"/>
              </a:ext>
            </a:extLst>
          </p:cNvPr>
          <p:cNvSpPr txBox="1"/>
          <p:nvPr/>
        </p:nvSpPr>
        <p:spPr>
          <a:xfrm>
            <a:off x="1328606" y="1736663"/>
            <a:ext cx="4767394" cy="954107"/>
          </a:xfrm>
          <a:prstGeom prst="rect">
            <a:avLst/>
          </a:prstGeom>
          <a:noFill/>
        </p:spPr>
        <p:txBody>
          <a:bodyPr wrap="square">
            <a:spAutoFit/>
          </a:bodyPr>
          <a:lstStyle/>
          <a:p>
            <a:pPr lvl="0"/>
            <a:r>
              <a:rPr lang="en-GB" sz="2800" b="1" dirty="0"/>
              <a:t>COLABORA, </a:t>
            </a:r>
            <a:r>
              <a:rPr lang="en-GB" sz="2800" dirty="0"/>
              <a:t>Spanish NADO</a:t>
            </a:r>
            <a:endParaRPr lang="es-ES" sz="2800" dirty="0"/>
          </a:p>
        </p:txBody>
      </p:sp>
      <p:pic>
        <p:nvPicPr>
          <p:cNvPr id="12" name="Gráfico 11" descr="Casilla marcada con relleno sólido">
            <a:extLst>
              <a:ext uri="{FF2B5EF4-FFF2-40B4-BE49-F238E27FC236}">
                <a16:creationId xmlns:a16="http://schemas.microsoft.com/office/drawing/2014/main" id="{B6EB4C06-942F-76EA-94AA-BE52EFE344B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0110" y="1641777"/>
            <a:ext cx="914400" cy="914400"/>
          </a:xfrm>
          <a:prstGeom prst="rect">
            <a:avLst/>
          </a:prstGeom>
        </p:spPr>
      </p:pic>
      <p:sp>
        <p:nvSpPr>
          <p:cNvPr id="23" name="CuadroTexto 22">
            <a:extLst>
              <a:ext uri="{FF2B5EF4-FFF2-40B4-BE49-F238E27FC236}">
                <a16:creationId xmlns:a16="http://schemas.microsoft.com/office/drawing/2014/main" id="{1D7623F4-CE30-7587-684D-7066D6BE7E4B}"/>
              </a:ext>
            </a:extLst>
          </p:cNvPr>
          <p:cNvSpPr txBox="1"/>
          <p:nvPr/>
        </p:nvSpPr>
        <p:spPr>
          <a:xfrm>
            <a:off x="767310" y="3046895"/>
            <a:ext cx="6102220" cy="369332"/>
          </a:xfrm>
          <a:prstGeom prst="rect">
            <a:avLst/>
          </a:prstGeom>
          <a:noFill/>
        </p:spPr>
        <p:txBody>
          <a:bodyPr wrap="square">
            <a:spAutoFit/>
          </a:bodyPr>
          <a:lstStyle/>
          <a:p>
            <a:r>
              <a:rPr lang="en-GB" dirty="0"/>
              <a:t>https://denunciasweb.aepsad.gob.es</a:t>
            </a:r>
          </a:p>
        </p:txBody>
      </p:sp>
      <p:pic>
        <p:nvPicPr>
          <p:cNvPr id="22" name="Imagen 21" descr="Interfaz de usuario gráfica, Texto, Aplicación&#10;&#10;Descripción generada automáticamente">
            <a:extLst>
              <a:ext uri="{FF2B5EF4-FFF2-40B4-BE49-F238E27FC236}">
                <a16:creationId xmlns:a16="http://schemas.microsoft.com/office/drawing/2014/main" id="{834FC516-D1FE-CF3C-4FD3-1F7FDB894DFB}"/>
              </a:ext>
            </a:extLst>
          </p:cNvPr>
          <p:cNvPicPr>
            <a:picLocks noChangeAspect="1"/>
          </p:cNvPicPr>
          <p:nvPr/>
        </p:nvPicPr>
        <p:blipFill rotWithShape="1">
          <a:blip r:embed="rId6">
            <a:extLst>
              <a:ext uri="{28A0092B-C50C-407E-A947-70E740481C1C}">
                <a14:useLocalDpi xmlns:a14="http://schemas.microsoft.com/office/drawing/2010/main" val="0"/>
              </a:ext>
            </a:extLst>
          </a:blip>
          <a:srcRect r="47144"/>
          <a:stretch/>
        </p:blipFill>
        <p:spPr>
          <a:xfrm>
            <a:off x="6125926" y="1404809"/>
            <a:ext cx="5801216" cy="5016690"/>
          </a:xfrm>
          <a:prstGeom prst="rect">
            <a:avLst/>
          </a:prstGeom>
        </p:spPr>
      </p:pic>
      <p:pic>
        <p:nvPicPr>
          <p:cNvPr id="27" name="Imagen 26" descr="Imagen en blanco y negro&#10;&#10;Descripción generada automáticamente con confianza baja">
            <a:extLst>
              <a:ext uri="{FF2B5EF4-FFF2-40B4-BE49-F238E27FC236}">
                <a16:creationId xmlns:a16="http://schemas.microsoft.com/office/drawing/2014/main" id="{69459B80-2327-13F9-1762-0FD3F5B9C51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7310" y="3785558"/>
            <a:ext cx="3451896" cy="1412139"/>
          </a:xfrm>
          <a:prstGeom prst="rect">
            <a:avLst/>
          </a:prstGeom>
        </p:spPr>
      </p:pic>
      <p:cxnSp>
        <p:nvCxnSpPr>
          <p:cNvPr id="30" name="Conector recto 29">
            <a:extLst>
              <a:ext uri="{FF2B5EF4-FFF2-40B4-BE49-F238E27FC236}">
                <a16:creationId xmlns:a16="http://schemas.microsoft.com/office/drawing/2014/main" id="{3CD72BF6-31ED-413A-B7D2-DE4D29F796BC}"/>
              </a:ext>
            </a:extLst>
          </p:cNvPr>
          <p:cNvCxnSpPr>
            <a:cxnSpLocks/>
          </p:cNvCxnSpPr>
          <p:nvPr/>
        </p:nvCxnSpPr>
        <p:spPr>
          <a:xfrm>
            <a:off x="5592633" y="1736663"/>
            <a:ext cx="0" cy="4249028"/>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1208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직사각형 113">
            <a:extLst>
              <a:ext uri="{FF2B5EF4-FFF2-40B4-BE49-F238E27FC236}">
                <a16:creationId xmlns:a16="http://schemas.microsoft.com/office/drawing/2014/main" id="{4794DE31-9EA4-4906-9500-7616D82B8F66}"/>
              </a:ext>
            </a:extLst>
          </p:cNvPr>
          <p:cNvSpPr>
            <a:spLocks noChangeArrowheads="1"/>
          </p:cNvSpPr>
          <p:nvPr/>
        </p:nvSpPr>
        <p:spPr bwMode="auto">
          <a:xfrm>
            <a:off x="8576914" y="1727149"/>
            <a:ext cx="899241"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000" b="1" dirty="0">
                <a:solidFill>
                  <a:schemeClr val="bg1"/>
                </a:solidFill>
                <a:cs typeface="Arial" charset="0"/>
              </a:rPr>
              <a:t>2019</a:t>
            </a:r>
            <a:endParaRPr lang="ko-KR" altLang="en-US" sz="2000" dirty="0">
              <a:solidFill>
                <a:schemeClr val="bg1"/>
              </a:solidFill>
            </a:endParaRPr>
          </a:p>
        </p:txBody>
      </p:sp>
      <p:sp>
        <p:nvSpPr>
          <p:cNvPr id="29" name="직사각형 113">
            <a:extLst>
              <a:ext uri="{FF2B5EF4-FFF2-40B4-BE49-F238E27FC236}">
                <a16:creationId xmlns:a16="http://schemas.microsoft.com/office/drawing/2014/main" id="{6B00BD5C-FF4A-4120-B30E-7E2D8F29458C}"/>
              </a:ext>
            </a:extLst>
          </p:cNvPr>
          <p:cNvSpPr>
            <a:spLocks noChangeArrowheads="1"/>
          </p:cNvSpPr>
          <p:nvPr/>
        </p:nvSpPr>
        <p:spPr bwMode="auto">
          <a:xfrm>
            <a:off x="6344656" y="1736663"/>
            <a:ext cx="899241"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000" b="1" dirty="0">
                <a:solidFill>
                  <a:schemeClr val="bg1"/>
                </a:solidFill>
                <a:cs typeface="Arial" charset="0"/>
              </a:rPr>
              <a:t>2018</a:t>
            </a:r>
            <a:endParaRPr lang="ko-KR" altLang="en-US" sz="2000" dirty="0">
              <a:solidFill>
                <a:schemeClr val="bg1"/>
              </a:solidFill>
            </a:endParaRPr>
          </a:p>
        </p:txBody>
      </p:sp>
      <p:pic>
        <p:nvPicPr>
          <p:cNvPr id="8" name="Picture 7">
            <a:extLst>
              <a:ext uri="{FF2B5EF4-FFF2-40B4-BE49-F238E27FC236}">
                <a16:creationId xmlns:a16="http://schemas.microsoft.com/office/drawing/2014/main" id="{75153FF6-0E96-46AA-A04F-32100F12C6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5775263"/>
            <a:ext cx="1808047" cy="646236"/>
          </a:xfrm>
          <a:prstGeom prst="rect">
            <a:avLst/>
          </a:prstGeom>
        </p:spPr>
      </p:pic>
      <p:sp>
        <p:nvSpPr>
          <p:cNvPr id="16" name="CuadroTexto 15">
            <a:extLst>
              <a:ext uri="{FF2B5EF4-FFF2-40B4-BE49-F238E27FC236}">
                <a16:creationId xmlns:a16="http://schemas.microsoft.com/office/drawing/2014/main" id="{16B29A3F-4DC7-32CD-676B-40249CA8367A}"/>
              </a:ext>
            </a:extLst>
          </p:cNvPr>
          <p:cNvSpPr txBox="1"/>
          <p:nvPr/>
        </p:nvSpPr>
        <p:spPr>
          <a:xfrm>
            <a:off x="1328606" y="792872"/>
            <a:ext cx="4767394" cy="954107"/>
          </a:xfrm>
          <a:prstGeom prst="rect">
            <a:avLst/>
          </a:prstGeom>
          <a:noFill/>
        </p:spPr>
        <p:txBody>
          <a:bodyPr wrap="square">
            <a:spAutoFit/>
          </a:bodyPr>
          <a:lstStyle/>
          <a:p>
            <a:pPr lvl="0"/>
            <a:r>
              <a:rPr lang="en-GB" sz="2800" b="1" dirty="0"/>
              <a:t>COLABORA, </a:t>
            </a:r>
            <a:r>
              <a:rPr lang="en-GB" sz="2800" dirty="0"/>
              <a:t>Spanish NADO</a:t>
            </a:r>
            <a:endParaRPr lang="es-ES" sz="2800" dirty="0"/>
          </a:p>
        </p:txBody>
      </p:sp>
      <p:pic>
        <p:nvPicPr>
          <p:cNvPr id="12" name="Gráfico 11" descr="Casilla marcada con relleno sólido">
            <a:extLst>
              <a:ext uri="{FF2B5EF4-FFF2-40B4-BE49-F238E27FC236}">
                <a16:creationId xmlns:a16="http://schemas.microsoft.com/office/drawing/2014/main" id="{B6EB4C06-942F-76EA-94AA-BE52EFE344B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0110" y="697986"/>
            <a:ext cx="914400" cy="914400"/>
          </a:xfrm>
          <a:prstGeom prst="rect">
            <a:avLst/>
          </a:prstGeom>
        </p:spPr>
      </p:pic>
      <p:sp>
        <p:nvSpPr>
          <p:cNvPr id="23" name="CuadroTexto 22">
            <a:extLst>
              <a:ext uri="{FF2B5EF4-FFF2-40B4-BE49-F238E27FC236}">
                <a16:creationId xmlns:a16="http://schemas.microsoft.com/office/drawing/2014/main" id="{1D7623F4-CE30-7587-684D-7066D6BE7E4B}"/>
              </a:ext>
            </a:extLst>
          </p:cNvPr>
          <p:cNvSpPr txBox="1"/>
          <p:nvPr/>
        </p:nvSpPr>
        <p:spPr>
          <a:xfrm>
            <a:off x="449672" y="2127259"/>
            <a:ext cx="6102220" cy="369332"/>
          </a:xfrm>
          <a:prstGeom prst="rect">
            <a:avLst/>
          </a:prstGeom>
          <a:noFill/>
        </p:spPr>
        <p:txBody>
          <a:bodyPr wrap="square">
            <a:spAutoFit/>
          </a:bodyPr>
          <a:lstStyle/>
          <a:p>
            <a:r>
              <a:rPr lang="en-GB" dirty="0"/>
              <a:t>https://denunciasweb.aepsad.gob.es</a:t>
            </a:r>
          </a:p>
        </p:txBody>
      </p:sp>
      <p:cxnSp>
        <p:nvCxnSpPr>
          <p:cNvPr id="30" name="Conector recto 29">
            <a:extLst>
              <a:ext uri="{FF2B5EF4-FFF2-40B4-BE49-F238E27FC236}">
                <a16:creationId xmlns:a16="http://schemas.microsoft.com/office/drawing/2014/main" id="{3CD72BF6-31ED-413A-B7D2-DE4D29F796BC}"/>
              </a:ext>
            </a:extLst>
          </p:cNvPr>
          <p:cNvCxnSpPr>
            <a:cxnSpLocks/>
          </p:cNvCxnSpPr>
          <p:nvPr/>
        </p:nvCxnSpPr>
        <p:spPr>
          <a:xfrm>
            <a:off x="5592633" y="697986"/>
            <a:ext cx="0" cy="5287705"/>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3" name="Imagen 2" descr="Interfaz de usuario gráfica&#10;&#10;Descripción generada automáticamente con confianza media">
            <a:extLst>
              <a:ext uri="{FF2B5EF4-FFF2-40B4-BE49-F238E27FC236}">
                <a16:creationId xmlns:a16="http://schemas.microsoft.com/office/drawing/2014/main" id="{BF553C0F-5A53-7722-2B76-7D5CB71F4D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8783" y="3086899"/>
            <a:ext cx="4196110" cy="2098055"/>
          </a:xfrm>
          <a:prstGeom prst="rect">
            <a:avLst/>
          </a:prstGeom>
        </p:spPr>
      </p:pic>
      <p:pic>
        <p:nvPicPr>
          <p:cNvPr id="6" name="Imagen 5" descr="Interfaz de usuario gráfica, Texto, Aplicación, Correo electrónico&#10;&#10;Descripción generada automáticamente">
            <a:extLst>
              <a:ext uri="{FF2B5EF4-FFF2-40B4-BE49-F238E27FC236}">
                <a16:creationId xmlns:a16="http://schemas.microsoft.com/office/drawing/2014/main" id="{C75689DD-3F6D-7F2B-A983-50DAC2EFBD38}"/>
              </a:ext>
            </a:extLst>
          </p:cNvPr>
          <p:cNvPicPr>
            <a:picLocks noChangeAspect="1"/>
          </p:cNvPicPr>
          <p:nvPr/>
        </p:nvPicPr>
        <p:blipFill rotWithShape="1">
          <a:blip r:embed="rId7">
            <a:extLst>
              <a:ext uri="{28A0092B-C50C-407E-A947-70E740481C1C}">
                <a14:useLocalDpi xmlns:a14="http://schemas.microsoft.com/office/drawing/2010/main" val="0"/>
              </a:ext>
            </a:extLst>
          </a:blip>
          <a:srcRect l="2538"/>
          <a:stretch/>
        </p:blipFill>
        <p:spPr>
          <a:xfrm>
            <a:off x="5804550" y="656650"/>
            <a:ext cx="6077340" cy="5711961"/>
          </a:xfrm>
          <a:prstGeom prst="rect">
            <a:avLst/>
          </a:prstGeom>
        </p:spPr>
      </p:pic>
    </p:spTree>
    <p:extLst>
      <p:ext uri="{BB962C8B-B14F-4D97-AF65-F5344CB8AC3E}">
        <p14:creationId xmlns:p14="http://schemas.microsoft.com/office/powerpoint/2010/main" val="1188641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직사각형 113">
            <a:extLst>
              <a:ext uri="{FF2B5EF4-FFF2-40B4-BE49-F238E27FC236}">
                <a16:creationId xmlns:a16="http://schemas.microsoft.com/office/drawing/2014/main" id="{4794DE31-9EA4-4906-9500-7616D82B8F66}"/>
              </a:ext>
            </a:extLst>
          </p:cNvPr>
          <p:cNvSpPr>
            <a:spLocks noChangeArrowheads="1"/>
          </p:cNvSpPr>
          <p:nvPr/>
        </p:nvSpPr>
        <p:spPr bwMode="auto">
          <a:xfrm>
            <a:off x="8576914" y="1727149"/>
            <a:ext cx="899241"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000" b="1" dirty="0">
                <a:solidFill>
                  <a:schemeClr val="bg1"/>
                </a:solidFill>
                <a:cs typeface="Arial" charset="0"/>
              </a:rPr>
              <a:t>2019</a:t>
            </a:r>
            <a:endParaRPr lang="ko-KR" altLang="en-US" sz="2000" dirty="0">
              <a:solidFill>
                <a:schemeClr val="bg1"/>
              </a:solidFill>
            </a:endParaRPr>
          </a:p>
        </p:txBody>
      </p:sp>
      <p:sp>
        <p:nvSpPr>
          <p:cNvPr id="29" name="직사각형 113">
            <a:extLst>
              <a:ext uri="{FF2B5EF4-FFF2-40B4-BE49-F238E27FC236}">
                <a16:creationId xmlns:a16="http://schemas.microsoft.com/office/drawing/2014/main" id="{6B00BD5C-FF4A-4120-B30E-7E2D8F29458C}"/>
              </a:ext>
            </a:extLst>
          </p:cNvPr>
          <p:cNvSpPr>
            <a:spLocks noChangeArrowheads="1"/>
          </p:cNvSpPr>
          <p:nvPr/>
        </p:nvSpPr>
        <p:spPr bwMode="auto">
          <a:xfrm>
            <a:off x="6344656" y="1736663"/>
            <a:ext cx="899241"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000" b="1" dirty="0">
                <a:solidFill>
                  <a:schemeClr val="bg1"/>
                </a:solidFill>
                <a:cs typeface="Arial" charset="0"/>
              </a:rPr>
              <a:t>2018</a:t>
            </a:r>
            <a:endParaRPr lang="ko-KR" altLang="en-US" sz="2000" dirty="0">
              <a:solidFill>
                <a:schemeClr val="bg1"/>
              </a:solidFill>
            </a:endParaRPr>
          </a:p>
        </p:txBody>
      </p:sp>
      <p:pic>
        <p:nvPicPr>
          <p:cNvPr id="8" name="Picture 7">
            <a:extLst>
              <a:ext uri="{FF2B5EF4-FFF2-40B4-BE49-F238E27FC236}">
                <a16:creationId xmlns:a16="http://schemas.microsoft.com/office/drawing/2014/main" id="{75153FF6-0E96-46AA-A04F-32100F12C6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5775263"/>
            <a:ext cx="1808047" cy="646236"/>
          </a:xfrm>
          <a:prstGeom prst="rect">
            <a:avLst/>
          </a:prstGeom>
        </p:spPr>
      </p:pic>
      <p:sp>
        <p:nvSpPr>
          <p:cNvPr id="16" name="CuadroTexto 15">
            <a:extLst>
              <a:ext uri="{FF2B5EF4-FFF2-40B4-BE49-F238E27FC236}">
                <a16:creationId xmlns:a16="http://schemas.microsoft.com/office/drawing/2014/main" id="{16B29A3F-4DC7-32CD-676B-40249CA8367A}"/>
              </a:ext>
            </a:extLst>
          </p:cNvPr>
          <p:cNvSpPr txBox="1"/>
          <p:nvPr/>
        </p:nvSpPr>
        <p:spPr>
          <a:xfrm>
            <a:off x="1314775" y="999979"/>
            <a:ext cx="4767394" cy="954107"/>
          </a:xfrm>
          <a:prstGeom prst="rect">
            <a:avLst/>
          </a:prstGeom>
          <a:noFill/>
        </p:spPr>
        <p:txBody>
          <a:bodyPr wrap="square">
            <a:spAutoFit/>
          </a:bodyPr>
          <a:lstStyle/>
          <a:p>
            <a:pPr lvl="0"/>
            <a:r>
              <a:rPr lang="en-GB" sz="2800" b="1" dirty="0"/>
              <a:t>Prijavi doping!, </a:t>
            </a:r>
            <a:r>
              <a:rPr lang="en-GB" sz="2800" dirty="0"/>
              <a:t>Serbian NADO</a:t>
            </a:r>
            <a:endParaRPr lang="es-ES" sz="2800" dirty="0"/>
          </a:p>
        </p:txBody>
      </p:sp>
      <p:pic>
        <p:nvPicPr>
          <p:cNvPr id="12" name="Gráfico 11" descr="Casilla marcada con relleno sólido">
            <a:extLst>
              <a:ext uri="{FF2B5EF4-FFF2-40B4-BE49-F238E27FC236}">
                <a16:creationId xmlns:a16="http://schemas.microsoft.com/office/drawing/2014/main" id="{B6EB4C06-942F-76EA-94AA-BE52EFE344B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3529" y="962777"/>
            <a:ext cx="914400" cy="914400"/>
          </a:xfrm>
          <a:prstGeom prst="rect">
            <a:avLst/>
          </a:prstGeom>
        </p:spPr>
      </p:pic>
      <p:sp>
        <p:nvSpPr>
          <p:cNvPr id="11" name="CuadroTexto 10">
            <a:extLst>
              <a:ext uri="{FF2B5EF4-FFF2-40B4-BE49-F238E27FC236}">
                <a16:creationId xmlns:a16="http://schemas.microsoft.com/office/drawing/2014/main" id="{5A14BE30-D597-0D75-84D3-94E38C073AC6}"/>
              </a:ext>
            </a:extLst>
          </p:cNvPr>
          <p:cNvSpPr txBox="1"/>
          <p:nvPr/>
        </p:nvSpPr>
        <p:spPr>
          <a:xfrm>
            <a:off x="357802" y="3017506"/>
            <a:ext cx="4857977" cy="1200329"/>
          </a:xfrm>
          <a:prstGeom prst="rect">
            <a:avLst/>
          </a:prstGeom>
          <a:noFill/>
        </p:spPr>
        <p:txBody>
          <a:bodyPr wrap="square">
            <a:spAutoFit/>
          </a:bodyPr>
          <a:lstStyle/>
          <a:p>
            <a:r>
              <a:rPr lang="ro-RO" sz="2400" dirty="0"/>
              <a:t>Agenția Națională Anti-doping a Serbiei, valabilă online din Ianuarie 2019</a:t>
            </a:r>
            <a:endParaRPr lang="x-none" sz="2400" dirty="0"/>
          </a:p>
        </p:txBody>
      </p:sp>
      <p:pic>
        <p:nvPicPr>
          <p:cNvPr id="13" name="Picture 2">
            <a:extLst>
              <a:ext uri="{FF2B5EF4-FFF2-40B4-BE49-F238E27FC236}">
                <a16:creationId xmlns:a16="http://schemas.microsoft.com/office/drawing/2014/main" id="{A892EF05-077C-9F3E-DB96-17349E095EC2}"/>
              </a:ext>
            </a:extLst>
          </p:cNvPr>
          <p:cNvPicPr>
            <a:picLocks noChangeAspect="1"/>
          </p:cNvPicPr>
          <p:nvPr/>
        </p:nvPicPr>
        <p:blipFill>
          <a:blip r:embed="rId6"/>
          <a:stretch>
            <a:fillRect/>
          </a:stretch>
        </p:blipFill>
        <p:spPr>
          <a:xfrm>
            <a:off x="5847345" y="1954086"/>
            <a:ext cx="6154889" cy="3766793"/>
          </a:xfrm>
          <a:prstGeom prst="rect">
            <a:avLst/>
          </a:prstGeom>
        </p:spPr>
      </p:pic>
      <p:sp>
        <p:nvSpPr>
          <p:cNvPr id="15" name="Rectángulo 2">
            <a:extLst>
              <a:ext uri="{FF2B5EF4-FFF2-40B4-BE49-F238E27FC236}">
                <a16:creationId xmlns:a16="http://schemas.microsoft.com/office/drawing/2014/main" id="{C7E09952-55B2-3070-A490-F31CA37EFEDD}"/>
              </a:ext>
            </a:extLst>
          </p:cNvPr>
          <p:cNvSpPr/>
          <p:nvPr/>
        </p:nvSpPr>
        <p:spPr>
          <a:xfrm>
            <a:off x="357802" y="2183923"/>
            <a:ext cx="5986853" cy="338554"/>
          </a:xfrm>
          <a:prstGeom prst="rect">
            <a:avLst/>
          </a:prstGeom>
        </p:spPr>
        <p:txBody>
          <a:bodyPr wrap="square">
            <a:spAutoFit/>
          </a:bodyPr>
          <a:lstStyle/>
          <a:p>
            <a:r>
              <a:rPr lang="es-ES" sz="1600" u="sng" dirty="0">
                <a:solidFill>
                  <a:srgbClr val="4B4B4B"/>
                </a:solidFill>
                <a:latin typeface="Arial" panose="020B0604020202020204" pitchFamily="34" charset="0"/>
              </a:rPr>
              <a:t>http://www.adas.org.rs/doping-kontrola/prijavi-doping/</a:t>
            </a:r>
            <a:endParaRPr lang="es-ES" sz="1600" dirty="0"/>
          </a:p>
        </p:txBody>
      </p:sp>
      <p:pic>
        <p:nvPicPr>
          <p:cNvPr id="17" name="Picture 7" descr="Text&#10;&#10;Description automatically generated with medium confidence">
            <a:extLst>
              <a:ext uri="{FF2B5EF4-FFF2-40B4-BE49-F238E27FC236}">
                <a16:creationId xmlns:a16="http://schemas.microsoft.com/office/drawing/2014/main" id="{6DCBBCAA-836C-32B9-E173-AB44B4C670C7}"/>
              </a:ext>
            </a:extLst>
          </p:cNvPr>
          <p:cNvPicPr>
            <a:picLocks noChangeAspect="1"/>
          </p:cNvPicPr>
          <p:nvPr/>
        </p:nvPicPr>
        <p:blipFill rotWithShape="1">
          <a:blip r:embed="rId7">
            <a:extLst>
              <a:ext uri="{28A0092B-C50C-407E-A947-70E740481C1C}">
                <a14:useLocalDpi xmlns:a14="http://schemas.microsoft.com/office/drawing/2010/main" val="0"/>
              </a:ext>
            </a:extLst>
          </a:blip>
          <a:srcRect l="1136" t="7766" r="55298" b="52766"/>
          <a:stretch/>
        </p:blipFill>
        <p:spPr>
          <a:xfrm>
            <a:off x="6159015" y="884061"/>
            <a:ext cx="4579267" cy="585364"/>
          </a:xfrm>
          <a:prstGeom prst="rect">
            <a:avLst/>
          </a:prstGeom>
        </p:spPr>
      </p:pic>
      <p:cxnSp>
        <p:nvCxnSpPr>
          <p:cNvPr id="18" name="Conector recto 17">
            <a:extLst>
              <a:ext uri="{FF2B5EF4-FFF2-40B4-BE49-F238E27FC236}">
                <a16:creationId xmlns:a16="http://schemas.microsoft.com/office/drawing/2014/main" id="{BEC6B5E6-3AF7-2226-20F1-2CF8F75F888D}"/>
              </a:ext>
            </a:extLst>
          </p:cNvPr>
          <p:cNvCxnSpPr>
            <a:cxnSpLocks/>
          </p:cNvCxnSpPr>
          <p:nvPr/>
        </p:nvCxnSpPr>
        <p:spPr>
          <a:xfrm>
            <a:off x="5629956" y="634482"/>
            <a:ext cx="0" cy="5496575"/>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8424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직사각형 113">
            <a:extLst>
              <a:ext uri="{FF2B5EF4-FFF2-40B4-BE49-F238E27FC236}">
                <a16:creationId xmlns:a16="http://schemas.microsoft.com/office/drawing/2014/main" id="{4794DE31-9EA4-4906-9500-7616D82B8F66}"/>
              </a:ext>
            </a:extLst>
          </p:cNvPr>
          <p:cNvSpPr>
            <a:spLocks noChangeArrowheads="1"/>
          </p:cNvSpPr>
          <p:nvPr/>
        </p:nvSpPr>
        <p:spPr bwMode="auto">
          <a:xfrm>
            <a:off x="8576914" y="1727149"/>
            <a:ext cx="899241"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000" b="1" dirty="0">
                <a:solidFill>
                  <a:schemeClr val="bg1"/>
                </a:solidFill>
                <a:cs typeface="Arial" charset="0"/>
              </a:rPr>
              <a:t>2019</a:t>
            </a:r>
            <a:endParaRPr lang="ko-KR" altLang="en-US" sz="2000" dirty="0">
              <a:solidFill>
                <a:schemeClr val="bg1"/>
              </a:solidFill>
            </a:endParaRPr>
          </a:p>
        </p:txBody>
      </p:sp>
      <p:sp>
        <p:nvSpPr>
          <p:cNvPr id="29" name="직사각형 113">
            <a:extLst>
              <a:ext uri="{FF2B5EF4-FFF2-40B4-BE49-F238E27FC236}">
                <a16:creationId xmlns:a16="http://schemas.microsoft.com/office/drawing/2014/main" id="{6B00BD5C-FF4A-4120-B30E-7E2D8F29458C}"/>
              </a:ext>
            </a:extLst>
          </p:cNvPr>
          <p:cNvSpPr>
            <a:spLocks noChangeArrowheads="1"/>
          </p:cNvSpPr>
          <p:nvPr/>
        </p:nvSpPr>
        <p:spPr bwMode="auto">
          <a:xfrm>
            <a:off x="6344656" y="1736663"/>
            <a:ext cx="899241"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000" b="1" dirty="0">
                <a:solidFill>
                  <a:schemeClr val="bg1"/>
                </a:solidFill>
                <a:cs typeface="Arial" charset="0"/>
              </a:rPr>
              <a:t>2018</a:t>
            </a:r>
            <a:endParaRPr lang="ko-KR" altLang="en-US" sz="2000" dirty="0">
              <a:solidFill>
                <a:schemeClr val="bg1"/>
              </a:solidFill>
            </a:endParaRPr>
          </a:p>
        </p:txBody>
      </p:sp>
      <p:pic>
        <p:nvPicPr>
          <p:cNvPr id="8" name="Picture 7">
            <a:extLst>
              <a:ext uri="{FF2B5EF4-FFF2-40B4-BE49-F238E27FC236}">
                <a16:creationId xmlns:a16="http://schemas.microsoft.com/office/drawing/2014/main" id="{75153FF6-0E96-46AA-A04F-32100F12C6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5775263"/>
            <a:ext cx="1808047" cy="646236"/>
          </a:xfrm>
          <a:prstGeom prst="rect">
            <a:avLst/>
          </a:prstGeom>
        </p:spPr>
      </p:pic>
      <p:sp>
        <p:nvSpPr>
          <p:cNvPr id="16" name="CuadroTexto 15">
            <a:extLst>
              <a:ext uri="{FF2B5EF4-FFF2-40B4-BE49-F238E27FC236}">
                <a16:creationId xmlns:a16="http://schemas.microsoft.com/office/drawing/2014/main" id="{16B29A3F-4DC7-32CD-676B-40249CA8367A}"/>
              </a:ext>
            </a:extLst>
          </p:cNvPr>
          <p:cNvSpPr txBox="1"/>
          <p:nvPr/>
        </p:nvSpPr>
        <p:spPr>
          <a:xfrm>
            <a:off x="1296114" y="1167932"/>
            <a:ext cx="4767394" cy="954107"/>
          </a:xfrm>
          <a:prstGeom prst="rect">
            <a:avLst/>
          </a:prstGeom>
          <a:noFill/>
        </p:spPr>
        <p:txBody>
          <a:bodyPr wrap="square">
            <a:spAutoFit/>
          </a:bodyPr>
          <a:lstStyle/>
          <a:p>
            <a:pPr lvl="0"/>
            <a:r>
              <a:rPr lang="en-GB" sz="2800" b="1" dirty="0"/>
              <a:t>Prijavi doping!, </a:t>
            </a:r>
            <a:r>
              <a:rPr lang="en-GB" sz="2800" dirty="0"/>
              <a:t>Serbian NADO</a:t>
            </a:r>
            <a:endParaRPr lang="es-ES" sz="2800" dirty="0"/>
          </a:p>
        </p:txBody>
      </p:sp>
      <p:pic>
        <p:nvPicPr>
          <p:cNvPr id="12" name="Gráfico 11" descr="Casilla marcada con relleno sólido">
            <a:extLst>
              <a:ext uri="{FF2B5EF4-FFF2-40B4-BE49-F238E27FC236}">
                <a16:creationId xmlns:a16="http://schemas.microsoft.com/office/drawing/2014/main" id="{B6EB4C06-942F-76EA-94AA-BE52EFE344B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4868" y="1130730"/>
            <a:ext cx="914400" cy="914400"/>
          </a:xfrm>
          <a:prstGeom prst="rect">
            <a:avLst/>
          </a:prstGeom>
        </p:spPr>
      </p:pic>
      <p:sp>
        <p:nvSpPr>
          <p:cNvPr id="15" name="Rectángulo 2">
            <a:extLst>
              <a:ext uri="{FF2B5EF4-FFF2-40B4-BE49-F238E27FC236}">
                <a16:creationId xmlns:a16="http://schemas.microsoft.com/office/drawing/2014/main" id="{C7E09952-55B2-3070-A490-F31CA37EFEDD}"/>
              </a:ext>
            </a:extLst>
          </p:cNvPr>
          <p:cNvSpPr/>
          <p:nvPr/>
        </p:nvSpPr>
        <p:spPr>
          <a:xfrm>
            <a:off x="339141" y="2351876"/>
            <a:ext cx="5986853" cy="338554"/>
          </a:xfrm>
          <a:prstGeom prst="rect">
            <a:avLst/>
          </a:prstGeom>
        </p:spPr>
        <p:txBody>
          <a:bodyPr wrap="square">
            <a:spAutoFit/>
          </a:bodyPr>
          <a:lstStyle/>
          <a:p>
            <a:r>
              <a:rPr lang="es-ES" sz="1600" u="sng" dirty="0">
                <a:solidFill>
                  <a:srgbClr val="4B4B4B"/>
                </a:solidFill>
                <a:latin typeface="Arial" panose="020B0604020202020204" pitchFamily="34" charset="0"/>
              </a:rPr>
              <a:t>http://www.adas.org.rs/doping-kontrola/prijavi-doping/</a:t>
            </a:r>
            <a:endParaRPr lang="es-ES" sz="1600" dirty="0"/>
          </a:p>
        </p:txBody>
      </p:sp>
      <p:cxnSp>
        <p:nvCxnSpPr>
          <p:cNvPr id="18" name="Conector recto 17">
            <a:extLst>
              <a:ext uri="{FF2B5EF4-FFF2-40B4-BE49-F238E27FC236}">
                <a16:creationId xmlns:a16="http://schemas.microsoft.com/office/drawing/2014/main" id="{BEC6B5E6-3AF7-2226-20F1-2CF8F75F888D}"/>
              </a:ext>
            </a:extLst>
          </p:cNvPr>
          <p:cNvCxnSpPr>
            <a:cxnSpLocks/>
          </p:cNvCxnSpPr>
          <p:nvPr/>
        </p:nvCxnSpPr>
        <p:spPr>
          <a:xfrm>
            <a:off x="5629956" y="615820"/>
            <a:ext cx="0" cy="5515237"/>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4" name="Content Placeholder 4">
            <a:extLst>
              <a:ext uri="{FF2B5EF4-FFF2-40B4-BE49-F238E27FC236}">
                <a16:creationId xmlns:a16="http://schemas.microsoft.com/office/drawing/2014/main" id="{1F58245D-9BFD-0D58-6D19-DA48E598AF36}"/>
              </a:ext>
            </a:extLst>
          </p:cNvPr>
          <p:cNvPicPr>
            <a:picLocks noChangeAspect="1"/>
          </p:cNvPicPr>
          <p:nvPr/>
        </p:nvPicPr>
        <p:blipFill>
          <a:blip r:embed="rId6"/>
          <a:stretch>
            <a:fillRect/>
          </a:stretch>
        </p:blipFill>
        <p:spPr>
          <a:xfrm>
            <a:off x="5880122" y="725294"/>
            <a:ext cx="5994446" cy="4964774"/>
          </a:xfrm>
          <a:prstGeom prst="rect">
            <a:avLst/>
          </a:prstGeom>
        </p:spPr>
      </p:pic>
      <p:pic>
        <p:nvPicPr>
          <p:cNvPr id="19" name="Picture 5">
            <a:extLst>
              <a:ext uri="{FF2B5EF4-FFF2-40B4-BE49-F238E27FC236}">
                <a16:creationId xmlns:a16="http://schemas.microsoft.com/office/drawing/2014/main" id="{BE6EBC50-3A0A-D563-B379-CBD7D02F76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92388" y="3043043"/>
            <a:ext cx="2183145" cy="1558522"/>
          </a:xfrm>
          <a:prstGeom prst="rect">
            <a:avLst/>
          </a:prstGeom>
        </p:spPr>
      </p:pic>
      <p:pic>
        <p:nvPicPr>
          <p:cNvPr id="20" name="Content Placeholder 4">
            <a:extLst>
              <a:ext uri="{FF2B5EF4-FFF2-40B4-BE49-F238E27FC236}">
                <a16:creationId xmlns:a16="http://schemas.microsoft.com/office/drawing/2014/main" id="{7AACDF7B-1B70-3386-9231-396E18ADFA17}"/>
              </a:ext>
            </a:extLst>
          </p:cNvPr>
          <p:cNvPicPr>
            <a:picLocks noChangeAspect="1"/>
          </p:cNvPicPr>
          <p:nvPr/>
        </p:nvPicPr>
        <p:blipFill>
          <a:blip r:embed="rId8"/>
          <a:stretch>
            <a:fillRect/>
          </a:stretch>
        </p:blipFill>
        <p:spPr>
          <a:xfrm>
            <a:off x="339141" y="2936436"/>
            <a:ext cx="2308626" cy="1771736"/>
          </a:xfrm>
          <a:prstGeom prst="rect">
            <a:avLst/>
          </a:prstGeom>
        </p:spPr>
      </p:pic>
    </p:spTree>
    <p:extLst>
      <p:ext uri="{BB962C8B-B14F-4D97-AF65-F5344CB8AC3E}">
        <p14:creationId xmlns:p14="http://schemas.microsoft.com/office/powerpoint/2010/main" val="2034980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F4D97A-EB34-F81F-14AC-948C0D81DD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546" y="5873856"/>
            <a:ext cx="1808047" cy="646236"/>
          </a:xfrm>
          <a:prstGeom prst="rect">
            <a:avLst/>
          </a:prstGeom>
        </p:spPr>
      </p:pic>
      <p:sp>
        <p:nvSpPr>
          <p:cNvPr id="2" name="Text Placeholder 1">
            <a:extLst>
              <a:ext uri="{FF2B5EF4-FFF2-40B4-BE49-F238E27FC236}">
                <a16:creationId xmlns:a16="http://schemas.microsoft.com/office/drawing/2014/main" id="{457A4D29-C1FF-ADAB-4AF2-CBAFD9D89F68}"/>
              </a:ext>
            </a:extLst>
          </p:cNvPr>
          <p:cNvSpPr>
            <a:spLocks noGrp="1"/>
          </p:cNvSpPr>
          <p:nvPr>
            <p:ph type="body" sz="quarter" idx="10"/>
          </p:nvPr>
        </p:nvSpPr>
        <p:spPr>
          <a:xfrm>
            <a:off x="309400" y="315988"/>
            <a:ext cx="11573197" cy="724247"/>
          </a:xfrm>
        </p:spPr>
        <p:txBody>
          <a:bodyPr/>
          <a:lstStyle/>
          <a:p>
            <a:r>
              <a:rPr lang="ro-RO" sz="3200" dirty="0"/>
              <a:t>Drepturile avertizorilor de integritate, conform Agenției Internaționale Antidoping</a:t>
            </a:r>
            <a:endParaRPr lang="x-none" sz="3200" dirty="0"/>
          </a:p>
        </p:txBody>
      </p:sp>
      <p:graphicFrame>
        <p:nvGraphicFramePr>
          <p:cNvPr id="5" name="Diagrama 9">
            <a:extLst>
              <a:ext uri="{FF2B5EF4-FFF2-40B4-BE49-F238E27FC236}">
                <a16:creationId xmlns:a16="http://schemas.microsoft.com/office/drawing/2014/main" id="{92D43F3C-45F0-0125-ADAD-0E8EB4F585EF}"/>
              </a:ext>
            </a:extLst>
          </p:cNvPr>
          <p:cNvGraphicFramePr/>
          <p:nvPr>
            <p:extLst>
              <p:ext uri="{D42A27DB-BD31-4B8C-83A1-F6EECF244321}">
                <p14:modId xmlns:p14="http://schemas.microsoft.com/office/powerpoint/2010/main" val="4184015735"/>
              </p:ext>
            </p:extLst>
          </p:nvPr>
        </p:nvGraphicFramePr>
        <p:xfrm>
          <a:off x="814438" y="1362645"/>
          <a:ext cx="10923472" cy="49635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3439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3EF4619C-8577-8E4F-9355-50AA28B5AFDA}"/>
              </a:ext>
            </a:extLst>
          </p:cNvPr>
          <p:cNvSpPr>
            <a:spLocks noGrp="1"/>
          </p:cNvSpPr>
          <p:nvPr>
            <p:ph type="body" sz="quarter" idx="10"/>
          </p:nvPr>
        </p:nvSpPr>
        <p:spPr>
          <a:xfrm>
            <a:off x="259638" y="357807"/>
            <a:ext cx="11573197" cy="724247"/>
          </a:xfrm>
        </p:spPr>
        <p:txBody>
          <a:bodyPr/>
          <a:lstStyle/>
          <a:p>
            <a:r>
              <a:rPr lang="ro-RO" sz="3200" dirty="0"/>
              <a:t>Cine poate fi contactat pentru raportarea unui caz de dopaj</a:t>
            </a:r>
            <a:endParaRPr lang="en-GB" sz="3200" dirty="0"/>
          </a:p>
        </p:txBody>
      </p:sp>
      <p:graphicFrame>
        <p:nvGraphicFramePr>
          <p:cNvPr id="6" name="Diagrama 5">
            <a:extLst>
              <a:ext uri="{FF2B5EF4-FFF2-40B4-BE49-F238E27FC236}">
                <a16:creationId xmlns:a16="http://schemas.microsoft.com/office/drawing/2014/main" id="{2D465109-3CEA-C549-A3FE-3F37DC4F4CB2}"/>
              </a:ext>
            </a:extLst>
          </p:cNvPr>
          <p:cNvGraphicFramePr/>
          <p:nvPr>
            <p:extLst>
              <p:ext uri="{D42A27DB-BD31-4B8C-83A1-F6EECF244321}">
                <p14:modId xmlns:p14="http://schemas.microsoft.com/office/powerpoint/2010/main" val="2429274207"/>
              </p:ext>
            </p:extLst>
          </p:nvPr>
        </p:nvGraphicFramePr>
        <p:xfrm>
          <a:off x="1250303" y="1511993"/>
          <a:ext cx="9591868" cy="2801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lecha abajo 8">
            <a:extLst>
              <a:ext uri="{FF2B5EF4-FFF2-40B4-BE49-F238E27FC236}">
                <a16:creationId xmlns:a16="http://schemas.microsoft.com/office/drawing/2014/main" id="{936B6EB2-E14C-D548-AA64-BBC0699C1308}"/>
              </a:ext>
            </a:extLst>
          </p:cNvPr>
          <p:cNvSpPr/>
          <p:nvPr/>
        </p:nvSpPr>
        <p:spPr>
          <a:xfrm>
            <a:off x="2649893" y="4417015"/>
            <a:ext cx="186612" cy="6158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lecha abajo 9">
            <a:extLst>
              <a:ext uri="{FF2B5EF4-FFF2-40B4-BE49-F238E27FC236}">
                <a16:creationId xmlns:a16="http://schemas.microsoft.com/office/drawing/2014/main" id="{096006F2-0EFF-7A46-BC11-ED8131117F52}"/>
              </a:ext>
            </a:extLst>
          </p:cNvPr>
          <p:cNvSpPr/>
          <p:nvPr/>
        </p:nvSpPr>
        <p:spPr>
          <a:xfrm>
            <a:off x="7691534" y="4472762"/>
            <a:ext cx="186612" cy="6158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ángulo 10">
            <a:extLst>
              <a:ext uri="{FF2B5EF4-FFF2-40B4-BE49-F238E27FC236}">
                <a16:creationId xmlns:a16="http://schemas.microsoft.com/office/drawing/2014/main" id="{EBFCFCF2-4E93-4F43-B125-A652FA2B3BE6}"/>
              </a:ext>
            </a:extLst>
          </p:cNvPr>
          <p:cNvSpPr/>
          <p:nvPr/>
        </p:nvSpPr>
        <p:spPr>
          <a:xfrm>
            <a:off x="638356" y="5136643"/>
            <a:ext cx="3743863" cy="136667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000" dirty="0"/>
              <a:t>Nu există o procedură formală, ceea ce implică riscul ca inițiativa dumneavoastră să nu ducă nicăieri.</a:t>
            </a:r>
          </a:p>
        </p:txBody>
      </p:sp>
      <p:sp>
        <p:nvSpPr>
          <p:cNvPr id="12" name="Rectángulo 11">
            <a:extLst>
              <a:ext uri="{FF2B5EF4-FFF2-40B4-BE49-F238E27FC236}">
                <a16:creationId xmlns:a16="http://schemas.microsoft.com/office/drawing/2014/main" id="{DCE9F045-56C7-1B40-87A7-3F6D6D010042}"/>
              </a:ext>
            </a:extLst>
          </p:cNvPr>
          <p:cNvSpPr/>
          <p:nvPr/>
        </p:nvSpPr>
        <p:spPr>
          <a:xfrm>
            <a:off x="5908505" y="5202834"/>
            <a:ext cx="4226807" cy="113077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o-RO" sz="2000" dirty="0"/>
              <a:t>Asistența profesională și calificată. Canale oficiale pentru a raporta direct dopajul</a:t>
            </a:r>
            <a:r>
              <a:rPr lang="en-GB" sz="2000" dirty="0"/>
              <a:t>.</a:t>
            </a:r>
          </a:p>
        </p:txBody>
      </p:sp>
      <p:sp>
        <p:nvSpPr>
          <p:cNvPr id="2" name="Marco 1"/>
          <p:cNvSpPr/>
          <p:nvPr/>
        </p:nvSpPr>
        <p:spPr>
          <a:xfrm>
            <a:off x="4520242" y="1153329"/>
            <a:ext cx="6573328" cy="5349987"/>
          </a:xfrm>
          <a:prstGeom prst="frame">
            <a:avLst>
              <a:gd name="adj1" fmla="val 18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Tree>
    <p:extLst>
      <p:ext uri="{BB962C8B-B14F-4D97-AF65-F5344CB8AC3E}">
        <p14:creationId xmlns:p14="http://schemas.microsoft.com/office/powerpoint/2010/main" val="2267382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직사각형 113">
            <a:extLst>
              <a:ext uri="{FF2B5EF4-FFF2-40B4-BE49-F238E27FC236}">
                <a16:creationId xmlns:a16="http://schemas.microsoft.com/office/drawing/2014/main" id="{4794DE31-9EA4-4906-9500-7616D82B8F66}"/>
              </a:ext>
            </a:extLst>
          </p:cNvPr>
          <p:cNvSpPr>
            <a:spLocks noChangeArrowheads="1"/>
          </p:cNvSpPr>
          <p:nvPr/>
        </p:nvSpPr>
        <p:spPr bwMode="auto">
          <a:xfrm>
            <a:off x="8576914" y="1727149"/>
            <a:ext cx="899241"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000" b="1" dirty="0">
                <a:solidFill>
                  <a:schemeClr val="bg1"/>
                </a:solidFill>
                <a:cs typeface="Arial" charset="0"/>
              </a:rPr>
              <a:t>2019</a:t>
            </a:r>
            <a:endParaRPr lang="ko-KR" altLang="en-US" sz="2000" dirty="0">
              <a:solidFill>
                <a:schemeClr val="bg1"/>
              </a:solidFill>
            </a:endParaRPr>
          </a:p>
        </p:txBody>
      </p:sp>
      <p:sp>
        <p:nvSpPr>
          <p:cNvPr id="29" name="직사각형 113">
            <a:extLst>
              <a:ext uri="{FF2B5EF4-FFF2-40B4-BE49-F238E27FC236}">
                <a16:creationId xmlns:a16="http://schemas.microsoft.com/office/drawing/2014/main" id="{6B00BD5C-FF4A-4120-B30E-7E2D8F29458C}"/>
              </a:ext>
            </a:extLst>
          </p:cNvPr>
          <p:cNvSpPr>
            <a:spLocks noChangeArrowheads="1"/>
          </p:cNvSpPr>
          <p:nvPr/>
        </p:nvSpPr>
        <p:spPr bwMode="auto">
          <a:xfrm>
            <a:off x="6344656" y="1736663"/>
            <a:ext cx="899241"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000" b="1" dirty="0">
                <a:solidFill>
                  <a:schemeClr val="bg1"/>
                </a:solidFill>
                <a:cs typeface="Arial" charset="0"/>
              </a:rPr>
              <a:t>2018</a:t>
            </a:r>
            <a:endParaRPr lang="ko-KR" altLang="en-US" sz="2000" dirty="0">
              <a:solidFill>
                <a:schemeClr val="bg1"/>
              </a:solidFill>
            </a:endParaRPr>
          </a:p>
        </p:txBody>
      </p:sp>
      <p:pic>
        <p:nvPicPr>
          <p:cNvPr id="8" name="Picture 7">
            <a:extLst>
              <a:ext uri="{FF2B5EF4-FFF2-40B4-BE49-F238E27FC236}">
                <a16:creationId xmlns:a16="http://schemas.microsoft.com/office/drawing/2014/main" id="{75153FF6-0E96-46AA-A04F-32100F12C6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5775263"/>
            <a:ext cx="1808047" cy="646236"/>
          </a:xfrm>
          <a:prstGeom prst="rect">
            <a:avLst/>
          </a:prstGeom>
        </p:spPr>
      </p:pic>
      <p:sp>
        <p:nvSpPr>
          <p:cNvPr id="4" name="Marcador de texto 3">
            <a:extLst>
              <a:ext uri="{FF2B5EF4-FFF2-40B4-BE49-F238E27FC236}">
                <a16:creationId xmlns:a16="http://schemas.microsoft.com/office/drawing/2014/main" id="{1C414031-8DC6-7B4E-B93B-E0549121E116}"/>
              </a:ext>
            </a:extLst>
          </p:cNvPr>
          <p:cNvSpPr>
            <a:spLocks noGrp="1"/>
          </p:cNvSpPr>
          <p:nvPr>
            <p:ph type="body" sz="quarter" idx="10"/>
          </p:nvPr>
        </p:nvSpPr>
        <p:spPr>
          <a:xfrm>
            <a:off x="323529" y="436501"/>
            <a:ext cx="11230394" cy="724247"/>
          </a:xfrm>
        </p:spPr>
        <p:txBody>
          <a:bodyPr/>
          <a:lstStyle/>
          <a:p>
            <a:r>
              <a:rPr lang="ro-RO" sz="4400" dirty="0"/>
              <a:t>Drepturile avertizorilor de integritate, conform Consiliului European</a:t>
            </a:r>
            <a:endParaRPr lang="x-none" sz="4400" dirty="0"/>
          </a:p>
        </p:txBody>
      </p:sp>
      <p:graphicFrame>
        <p:nvGraphicFramePr>
          <p:cNvPr id="10" name="Diagrama 9">
            <a:extLst>
              <a:ext uri="{FF2B5EF4-FFF2-40B4-BE49-F238E27FC236}">
                <a16:creationId xmlns:a16="http://schemas.microsoft.com/office/drawing/2014/main" id="{2D465109-3CEA-C549-A3FE-3F37DC4F4CB2}"/>
              </a:ext>
            </a:extLst>
          </p:cNvPr>
          <p:cNvGraphicFramePr/>
          <p:nvPr>
            <p:extLst>
              <p:ext uri="{D42A27DB-BD31-4B8C-83A1-F6EECF244321}">
                <p14:modId xmlns:p14="http://schemas.microsoft.com/office/powerpoint/2010/main" val="3470483480"/>
              </p:ext>
            </p:extLst>
          </p:nvPr>
        </p:nvGraphicFramePr>
        <p:xfrm>
          <a:off x="799381" y="1458050"/>
          <a:ext cx="10593238" cy="40199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69093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직사각형 113">
            <a:extLst>
              <a:ext uri="{FF2B5EF4-FFF2-40B4-BE49-F238E27FC236}">
                <a16:creationId xmlns:a16="http://schemas.microsoft.com/office/drawing/2014/main" id="{4794DE31-9EA4-4906-9500-7616D82B8F66}"/>
              </a:ext>
            </a:extLst>
          </p:cNvPr>
          <p:cNvSpPr>
            <a:spLocks noChangeArrowheads="1"/>
          </p:cNvSpPr>
          <p:nvPr/>
        </p:nvSpPr>
        <p:spPr bwMode="auto">
          <a:xfrm>
            <a:off x="8576914" y="1727149"/>
            <a:ext cx="899241"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000" b="1" dirty="0">
                <a:solidFill>
                  <a:schemeClr val="bg1"/>
                </a:solidFill>
                <a:cs typeface="Arial" charset="0"/>
              </a:rPr>
              <a:t>2019</a:t>
            </a:r>
            <a:endParaRPr lang="ko-KR" altLang="en-US" sz="2000" dirty="0">
              <a:solidFill>
                <a:schemeClr val="bg1"/>
              </a:solidFill>
            </a:endParaRPr>
          </a:p>
        </p:txBody>
      </p:sp>
      <p:sp>
        <p:nvSpPr>
          <p:cNvPr id="29" name="직사각형 113">
            <a:extLst>
              <a:ext uri="{FF2B5EF4-FFF2-40B4-BE49-F238E27FC236}">
                <a16:creationId xmlns:a16="http://schemas.microsoft.com/office/drawing/2014/main" id="{6B00BD5C-FF4A-4120-B30E-7E2D8F29458C}"/>
              </a:ext>
            </a:extLst>
          </p:cNvPr>
          <p:cNvSpPr>
            <a:spLocks noChangeArrowheads="1"/>
          </p:cNvSpPr>
          <p:nvPr/>
        </p:nvSpPr>
        <p:spPr bwMode="auto">
          <a:xfrm>
            <a:off x="6344656" y="1736663"/>
            <a:ext cx="899241"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000" b="1" dirty="0">
                <a:solidFill>
                  <a:schemeClr val="bg1"/>
                </a:solidFill>
                <a:cs typeface="Arial" charset="0"/>
              </a:rPr>
              <a:t>2018</a:t>
            </a:r>
            <a:endParaRPr lang="ko-KR" altLang="en-US" sz="2000" dirty="0">
              <a:solidFill>
                <a:schemeClr val="bg1"/>
              </a:solidFill>
            </a:endParaRPr>
          </a:p>
        </p:txBody>
      </p:sp>
      <p:pic>
        <p:nvPicPr>
          <p:cNvPr id="8" name="Picture 7">
            <a:extLst>
              <a:ext uri="{FF2B5EF4-FFF2-40B4-BE49-F238E27FC236}">
                <a16:creationId xmlns:a16="http://schemas.microsoft.com/office/drawing/2014/main" id="{75153FF6-0E96-46AA-A04F-32100F12C6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5775263"/>
            <a:ext cx="1808047" cy="646236"/>
          </a:xfrm>
          <a:prstGeom prst="rect">
            <a:avLst/>
          </a:prstGeom>
        </p:spPr>
      </p:pic>
      <p:sp>
        <p:nvSpPr>
          <p:cNvPr id="4" name="Marcador de texto 3">
            <a:extLst>
              <a:ext uri="{FF2B5EF4-FFF2-40B4-BE49-F238E27FC236}">
                <a16:creationId xmlns:a16="http://schemas.microsoft.com/office/drawing/2014/main" id="{1C414031-8DC6-7B4E-B93B-E0549121E116}"/>
              </a:ext>
            </a:extLst>
          </p:cNvPr>
          <p:cNvSpPr>
            <a:spLocks noGrp="1"/>
          </p:cNvSpPr>
          <p:nvPr>
            <p:ph type="body" sz="quarter" idx="10"/>
          </p:nvPr>
        </p:nvSpPr>
        <p:spPr>
          <a:xfrm>
            <a:off x="323529" y="321285"/>
            <a:ext cx="11527385" cy="937179"/>
          </a:xfrm>
        </p:spPr>
        <p:txBody>
          <a:bodyPr/>
          <a:lstStyle/>
          <a:p>
            <a:r>
              <a:rPr lang="ro-RO" sz="4400" dirty="0"/>
              <a:t>Responsabilitățile avertizorilor de integritate</a:t>
            </a:r>
            <a:endParaRPr lang="en-GB" sz="4400" dirty="0"/>
          </a:p>
        </p:txBody>
      </p:sp>
      <p:graphicFrame>
        <p:nvGraphicFramePr>
          <p:cNvPr id="10" name="Diagrama 9">
            <a:extLst>
              <a:ext uri="{FF2B5EF4-FFF2-40B4-BE49-F238E27FC236}">
                <a16:creationId xmlns:a16="http://schemas.microsoft.com/office/drawing/2014/main" id="{2D465109-3CEA-C549-A3FE-3F37DC4F4CB2}"/>
              </a:ext>
            </a:extLst>
          </p:cNvPr>
          <p:cNvGraphicFramePr/>
          <p:nvPr>
            <p:extLst>
              <p:ext uri="{D42A27DB-BD31-4B8C-83A1-F6EECF244321}">
                <p14:modId xmlns:p14="http://schemas.microsoft.com/office/powerpoint/2010/main" val="3341988681"/>
              </p:ext>
            </p:extLst>
          </p:nvPr>
        </p:nvGraphicFramePr>
        <p:xfrm>
          <a:off x="799381" y="1579625"/>
          <a:ext cx="10863884" cy="48418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77271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직사각형 113">
            <a:extLst>
              <a:ext uri="{FF2B5EF4-FFF2-40B4-BE49-F238E27FC236}">
                <a16:creationId xmlns:a16="http://schemas.microsoft.com/office/drawing/2014/main" id="{4794DE31-9EA4-4906-9500-7616D82B8F66}"/>
              </a:ext>
            </a:extLst>
          </p:cNvPr>
          <p:cNvSpPr>
            <a:spLocks noChangeArrowheads="1"/>
          </p:cNvSpPr>
          <p:nvPr/>
        </p:nvSpPr>
        <p:spPr bwMode="auto">
          <a:xfrm>
            <a:off x="8576914" y="1727149"/>
            <a:ext cx="899241"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000" b="1" dirty="0">
                <a:solidFill>
                  <a:schemeClr val="bg1"/>
                </a:solidFill>
                <a:cs typeface="Arial" charset="0"/>
              </a:rPr>
              <a:t>2019</a:t>
            </a:r>
            <a:endParaRPr lang="ko-KR" altLang="en-US" sz="2000" dirty="0">
              <a:solidFill>
                <a:schemeClr val="bg1"/>
              </a:solidFill>
            </a:endParaRPr>
          </a:p>
        </p:txBody>
      </p:sp>
      <p:sp>
        <p:nvSpPr>
          <p:cNvPr id="29" name="직사각형 113">
            <a:extLst>
              <a:ext uri="{FF2B5EF4-FFF2-40B4-BE49-F238E27FC236}">
                <a16:creationId xmlns:a16="http://schemas.microsoft.com/office/drawing/2014/main" id="{6B00BD5C-FF4A-4120-B30E-7E2D8F29458C}"/>
              </a:ext>
            </a:extLst>
          </p:cNvPr>
          <p:cNvSpPr>
            <a:spLocks noChangeArrowheads="1"/>
          </p:cNvSpPr>
          <p:nvPr/>
        </p:nvSpPr>
        <p:spPr bwMode="auto">
          <a:xfrm>
            <a:off x="6344656" y="1736663"/>
            <a:ext cx="899241"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000" b="1" dirty="0">
                <a:solidFill>
                  <a:schemeClr val="bg1"/>
                </a:solidFill>
                <a:cs typeface="Arial" charset="0"/>
              </a:rPr>
              <a:t>2018</a:t>
            </a:r>
            <a:endParaRPr lang="ko-KR" altLang="en-US" sz="2000" dirty="0">
              <a:solidFill>
                <a:schemeClr val="bg1"/>
              </a:solidFill>
            </a:endParaRPr>
          </a:p>
        </p:txBody>
      </p:sp>
      <p:pic>
        <p:nvPicPr>
          <p:cNvPr id="8" name="Picture 7">
            <a:extLst>
              <a:ext uri="{FF2B5EF4-FFF2-40B4-BE49-F238E27FC236}">
                <a16:creationId xmlns:a16="http://schemas.microsoft.com/office/drawing/2014/main" id="{75153FF6-0E96-46AA-A04F-32100F12C6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5775263"/>
            <a:ext cx="1808047" cy="646236"/>
          </a:xfrm>
          <a:prstGeom prst="rect">
            <a:avLst/>
          </a:prstGeom>
        </p:spPr>
      </p:pic>
      <p:sp>
        <p:nvSpPr>
          <p:cNvPr id="4" name="Marcador de texto 3">
            <a:extLst>
              <a:ext uri="{FF2B5EF4-FFF2-40B4-BE49-F238E27FC236}">
                <a16:creationId xmlns:a16="http://schemas.microsoft.com/office/drawing/2014/main" id="{1C414031-8DC6-7B4E-B93B-E0549121E116}"/>
              </a:ext>
            </a:extLst>
          </p:cNvPr>
          <p:cNvSpPr>
            <a:spLocks noGrp="1"/>
          </p:cNvSpPr>
          <p:nvPr>
            <p:ph type="body" sz="quarter" idx="10"/>
          </p:nvPr>
        </p:nvSpPr>
        <p:spPr>
          <a:xfrm>
            <a:off x="323529" y="307692"/>
            <a:ext cx="11230394" cy="724247"/>
          </a:xfrm>
        </p:spPr>
        <p:txBody>
          <a:bodyPr/>
          <a:lstStyle/>
          <a:p>
            <a:r>
              <a:rPr lang="ro-RO" sz="4400" dirty="0"/>
              <a:t>Responsabilitățile avertizorilor de integritate</a:t>
            </a:r>
            <a:endParaRPr lang="en-GB" sz="4400" dirty="0"/>
          </a:p>
        </p:txBody>
      </p:sp>
      <p:graphicFrame>
        <p:nvGraphicFramePr>
          <p:cNvPr id="10" name="Diagrama 9">
            <a:extLst>
              <a:ext uri="{FF2B5EF4-FFF2-40B4-BE49-F238E27FC236}">
                <a16:creationId xmlns:a16="http://schemas.microsoft.com/office/drawing/2014/main" id="{2D465109-3CEA-C549-A3FE-3F37DC4F4CB2}"/>
              </a:ext>
            </a:extLst>
          </p:cNvPr>
          <p:cNvGraphicFramePr/>
          <p:nvPr>
            <p:extLst>
              <p:ext uri="{D42A27DB-BD31-4B8C-83A1-F6EECF244321}">
                <p14:modId xmlns:p14="http://schemas.microsoft.com/office/powerpoint/2010/main" val="2759243442"/>
              </p:ext>
            </p:extLst>
          </p:nvPr>
        </p:nvGraphicFramePr>
        <p:xfrm>
          <a:off x="799381" y="1580257"/>
          <a:ext cx="10754542" cy="41950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50922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직사각형 113">
            <a:extLst>
              <a:ext uri="{FF2B5EF4-FFF2-40B4-BE49-F238E27FC236}">
                <a16:creationId xmlns:a16="http://schemas.microsoft.com/office/drawing/2014/main" id="{4794DE31-9EA4-4906-9500-7616D82B8F66}"/>
              </a:ext>
            </a:extLst>
          </p:cNvPr>
          <p:cNvSpPr>
            <a:spLocks noChangeArrowheads="1"/>
          </p:cNvSpPr>
          <p:nvPr/>
        </p:nvSpPr>
        <p:spPr bwMode="auto">
          <a:xfrm>
            <a:off x="8576914" y="1727149"/>
            <a:ext cx="899241"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000" b="1" dirty="0">
                <a:solidFill>
                  <a:schemeClr val="bg1"/>
                </a:solidFill>
                <a:cs typeface="Arial" charset="0"/>
              </a:rPr>
              <a:t>2019</a:t>
            </a:r>
            <a:endParaRPr lang="ko-KR" altLang="en-US" sz="2000" dirty="0">
              <a:solidFill>
                <a:schemeClr val="bg1"/>
              </a:solidFill>
            </a:endParaRPr>
          </a:p>
        </p:txBody>
      </p:sp>
      <p:sp>
        <p:nvSpPr>
          <p:cNvPr id="29" name="직사각형 113">
            <a:extLst>
              <a:ext uri="{FF2B5EF4-FFF2-40B4-BE49-F238E27FC236}">
                <a16:creationId xmlns:a16="http://schemas.microsoft.com/office/drawing/2014/main" id="{6B00BD5C-FF4A-4120-B30E-7E2D8F29458C}"/>
              </a:ext>
            </a:extLst>
          </p:cNvPr>
          <p:cNvSpPr>
            <a:spLocks noChangeArrowheads="1"/>
          </p:cNvSpPr>
          <p:nvPr/>
        </p:nvSpPr>
        <p:spPr bwMode="auto">
          <a:xfrm>
            <a:off x="6344656" y="1736663"/>
            <a:ext cx="899241"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000" b="1" dirty="0">
                <a:solidFill>
                  <a:schemeClr val="bg1"/>
                </a:solidFill>
                <a:cs typeface="Arial" charset="0"/>
              </a:rPr>
              <a:t>2018</a:t>
            </a:r>
            <a:endParaRPr lang="ko-KR" altLang="en-US" sz="2000" dirty="0">
              <a:solidFill>
                <a:schemeClr val="bg1"/>
              </a:solidFill>
            </a:endParaRPr>
          </a:p>
        </p:txBody>
      </p:sp>
      <p:pic>
        <p:nvPicPr>
          <p:cNvPr id="8" name="Picture 7">
            <a:extLst>
              <a:ext uri="{FF2B5EF4-FFF2-40B4-BE49-F238E27FC236}">
                <a16:creationId xmlns:a16="http://schemas.microsoft.com/office/drawing/2014/main" id="{75153FF6-0E96-46AA-A04F-32100F12C6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5775263"/>
            <a:ext cx="1808047" cy="646236"/>
          </a:xfrm>
          <a:prstGeom prst="rect">
            <a:avLst/>
          </a:prstGeom>
        </p:spPr>
      </p:pic>
      <p:sp>
        <p:nvSpPr>
          <p:cNvPr id="4" name="Marcador de texto 3">
            <a:extLst>
              <a:ext uri="{FF2B5EF4-FFF2-40B4-BE49-F238E27FC236}">
                <a16:creationId xmlns:a16="http://schemas.microsoft.com/office/drawing/2014/main" id="{1C414031-8DC6-7B4E-B93B-E0549121E116}"/>
              </a:ext>
            </a:extLst>
          </p:cNvPr>
          <p:cNvSpPr>
            <a:spLocks noGrp="1"/>
          </p:cNvSpPr>
          <p:nvPr>
            <p:ph type="body" sz="quarter" idx="10"/>
          </p:nvPr>
        </p:nvSpPr>
        <p:spPr>
          <a:xfrm>
            <a:off x="398014" y="436501"/>
            <a:ext cx="11078479" cy="724247"/>
          </a:xfrm>
        </p:spPr>
        <p:txBody>
          <a:bodyPr/>
          <a:lstStyle/>
          <a:p>
            <a:r>
              <a:rPr lang="ro-RO" dirty="0"/>
              <a:t>Link-uri utile</a:t>
            </a:r>
            <a:endParaRPr lang="en-GB" dirty="0"/>
          </a:p>
        </p:txBody>
      </p:sp>
      <p:sp>
        <p:nvSpPr>
          <p:cNvPr id="6" name="CuadroTexto 5"/>
          <p:cNvSpPr txBox="1"/>
          <p:nvPr/>
        </p:nvSpPr>
        <p:spPr>
          <a:xfrm>
            <a:off x="666337" y="1529013"/>
            <a:ext cx="11356637"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WADA: </a:t>
            </a:r>
            <a:r>
              <a:rPr lang="en-US" sz="2400" b="1" dirty="0"/>
              <a:t>Speak up</a:t>
            </a:r>
            <a:r>
              <a:rPr lang="en-US" sz="2400" dirty="0"/>
              <a:t>. </a:t>
            </a:r>
            <a:r>
              <a:rPr lang="ro-RO" sz="2400" dirty="0"/>
              <a:t>Multiple limbi disponibile</a:t>
            </a:r>
            <a:r>
              <a:rPr lang="en-US" sz="2400" dirty="0"/>
              <a:t>. </a:t>
            </a:r>
            <a:r>
              <a:rPr lang="en-US" sz="2400" dirty="0">
                <a:hlinkClick r:id="rId4"/>
              </a:rPr>
              <a:t>https://speakup.wada-ama.org/FrontPages/Default.aspx</a:t>
            </a:r>
            <a:r>
              <a:rPr lang="en-US" sz="2400" dirty="0"/>
              <a:t> </a:t>
            </a:r>
          </a:p>
          <a:p>
            <a:pPr marL="285750" indent="-285750">
              <a:buFont typeface="Arial" panose="020B0604020202020204" pitchFamily="34" charset="0"/>
              <a:buChar char="•"/>
            </a:pPr>
            <a:r>
              <a:rPr lang="en-US" sz="2400" dirty="0"/>
              <a:t>ITA: </a:t>
            </a:r>
            <a:r>
              <a:rPr lang="en-US" sz="2400" b="1" dirty="0"/>
              <a:t>Reveal</a:t>
            </a:r>
            <a:r>
              <a:rPr lang="en-US" sz="2400" dirty="0"/>
              <a:t>. </a:t>
            </a:r>
            <a:r>
              <a:rPr lang="ro-RO" sz="2400" dirty="0"/>
              <a:t>Multiple limbi disponibile</a:t>
            </a:r>
            <a:r>
              <a:rPr lang="en-US" sz="2400" dirty="0"/>
              <a:t>. </a:t>
            </a:r>
            <a:r>
              <a:rPr lang="en-US" sz="2400" dirty="0">
                <a:hlinkClick r:id="rId5"/>
              </a:rPr>
              <a:t>https://www.reveal.sport/setup</a:t>
            </a:r>
            <a:endParaRPr lang="en-US" sz="2400" dirty="0"/>
          </a:p>
          <a:p>
            <a:r>
              <a:rPr lang="en-US" sz="2400" b="1" dirty="0"/>
              <a:t> </a:t>
            </a:r>
          </a:p>
          <a:p>
            <a:pPr marL="285750" indent="-285750">
              <a:buFont typeface="Arial" panose="020B0604020202020204" pitchFamily="34" charset="0"/>
              <a:buChar char="•"/>
            </a:pPr>
            <a:endParaRPr lang="en-US" sz="2400" dirty="0"/>
          </a:p>
        </p:txBody>
      </p:sp>
      <p:grpSp>
        <p:nvGrpSpPr>
          <p:cNvPr id="7" name="Grupo 6">
            <a:extLst>
              <a:ext uri="{FF2B5EF4-FFF2-40B4-BE49-F238E27FC236}">
                <a16:creationId xmlns:a16="http://schemas.microsoft.com/office/drawing/2014/main" id="{042D8E15-752F-A119-B525-6A4D1BF391AA}"/>
              </a:ext>
            </a:extLst>
          </p:cNvPr>
          <p:cNvGrpSpPr/>
          <p:nvPr/>
        </p:nvGrpSpPr>
        <p:grpSpPr>
          <a:xfrm>
            <a:off x="1018307" y="3195024"/>
            <a:ext cx="9746626" cy="751741"/>
            <a:chOff x="5251" y="2301"/>
            <a:chExt cx="10744039" cy="751741"/>
          </a:xfrm>
        </p:grpSpPr>
        <p:sp>
          <p:nvSpPr>
            <p:cNvPr id="9" name="Rectángulo redondeado 8">
              <a:extLst>
                <a:ext uri="{FF2B5EF4-FFF2-40B4-BE49-F238E27FC236}">
                  <a16:creationId xmlns:a16="http://schemas.microsoft.com/office/drawing/2014/main" id="{0FFEB8EE-148A-B32F-91A3-734BCA6E8238}"/>
                </a:ext>
              </a:extLst>
            </p:cNvPr>
            <p:cNvSpPr/>
            <p:nvPr/>
          </p:nvSpPr>
          <p:spPr>
            <a:xfrm>
              <a:off x="5251" y="2301"/>
              <a:ext cx="10744039" cy="751741"/>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CuadroTexto 9">
              <a:extLst>
                <a:ext uri="{FF2B5EF4-FFF2-40B4-BE49-F238E27FC236}">
                  <a16:creationId xmlns:a16="http://schemas.microsoft.com/office/drawing/2014/main" id="{2C508123-3766-9E83-9CC2-82D3524C9B3B}"/>
                </a:ext>
              </a:extLst>
            </p:cNvPr>
            <p:cNvSpPr txBox="1"/>
            <p:nvPr/>
          </p:nvSpPr>
          <p:spPr>
            <a:xfrm>
              <a:off x="27269" y="24319"/>
              <a:ext cx="10700003" cy="7077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o-RO" sz="2200" kern="1200" noProof="0" dirty="0"/>
                <a:t>Navigați pe paginile web, ale agențiilor antidoping și căutați canalele de raportare! </a:t>
              </a:r>
              <a:endParaRPr lang="en-GB" sz="2200" kern="1200" noProof="0" dirty="0"/>
            </a:p>
          </p:txBody>
        </p:sp>
      </p:grpSp>
      <p:grpSp>
        <p:nvGrpSpPr>
          <p:cNvPr id="11" name="Grupo 10">
            <a:extLst>
              <a:ext uri="{FF2B5EF4-FFF2-40B4-BE49-F238E27FC236}">
                <a16:creationId xmlns:a16="http://schemas.microsoft.com/office/drawing/2014/main" id="{B0DF3EF7-DEEF-9363-5E63-603A96C9087E}"/>
              </a:ext>
            </a:extLst>
          </p:cNvPr>
          <p:cNvGrpSpPr/>
          <p:nvPr/>
        </p:nvGrpSpPr>
        <p:grpSpPr>
          <a:xfrm>
            <a:off x="991084" y="4206492"/>
            <a:ext cx="9753875" cy="798524"/>
            <a:chOff x="0" y="1799954"/>
            <a:chExt cx="8332248" cy="798524"/>
          </a:xfrm>
        </p:grpSpPr>
        <p:sp>
          <p:nvSpPr>
            <p:cNvPr id="12" name="Rectángulo redondeado 11">
              <a:extLst>
                <a:ext uri="{FF2B5EF4-FFF2-40B4-BE49-F238E27FC236}">
                  <a16:creationId xmlns:a16="http://schemas.microsoft.com/office/drawing/2014/main" id="{F555DD7C-5C64-2732-52B9-0BE6986F4215}"/>
                </a:ext>
              </a:extLst>
            </p:cNvPr>
            <p:cNvSpPr/>
            <p:nvPr/>
          </p:nvSpPr>
          <p:spPr>
            <a:xfrm>
              <a:off x="0" y="1799954"/>
              <a:ext cx="8332248" cy="79852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CuadroTexto 12">
              <a:extLst>
                <a:ext uri="{FF2B5EF4-FFF2-40B4-BE49-F238E27FC236}">
                  <a16:creationId xmlns:a16="http://schemas.microsoft.com/office/drawing/2014/main" id="{05EB9C22-6E2C-ED1A-F6FB-1EE32BDEE5F4}"/>
                </a:ext>
              </a:extLst>
            </p:cNvPr>
            <p:cNvSpPr txBox="1"/>
            <p:nvPr/>
          </p:nvSpPr>
          <p:spPr>
            <a:xfrm>
              <a:off x="38981" y="1838935"/>
              <a:ext cx="8254286" cy="7205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ro-RO" sz="2100" dirty="0"/>
                <a:t>Alegeți canalul care vă oferă cea mai mare siguranță și încredere</a:t>
              </a:r>
              <a:endParaRPr lang="en-US" sz="2100" kern="1200" dirty="0"/>
            </a:p>
          </p:txBody>
        </p:sp>
      </p:grpSp>
    </p:spTree>
    <p:extLst>
      <p:ext uri="{BB962C8B-B14F-4D97-AF65-F5344CB8AC3E}">
        <p14:creationId xmlns:p14="http://schemas.microsoft.com/office/powerpoint/2010/main" val="3617228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직사각형 113">
            <a:extLst>
              <a:ext uri="{FF2B5EF4-FFF2-40B4-BE49-F238E27FC236}">
                <a16:creationId xmlns:a16="http://schemas.microsoft.com/office/drawing/2014/main" id="{4794DE31-9EA4-4906-9500-7616D82B8F66}"/>
              </a:ext>
            </a:extLst>
          </p:cNvPr>
          <p:cNvSpPr>
            <a:spLocks noChangeArrowheads="1"/>
          </p:cNvSpPr>
          <p:nvPr/>
        </p:nvSpPr>
        <p:spPr bwMode="auto">
          <a:xfrm>
            <a:off x="8576914" y="1727149"/>
            <a:ext cx="899241"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000" b="1" dirty="0">
                <a:solidFill>
                  <a:schemeClr val="bg1"/>
                </a:solidFill>
                <a:cs typeface="Arial" charset="0"/>
              </a:rPr>
              <a:t>2019</a:t>
            </a:r>
            <a:endParaRPr lang="ko-KR" altLang="en-US" sz="2000" dirty="0">
              <a:solidFill>
                <a:schemeClr val="bg1"/>
              </a:solidFill>
            </a:endParaRPr>
          </a:p>
        </p:txBody>
      </p:sp>
      <p:sp>
        <p:nvSpPr>
          <p:cNvPr id="29" name="직사각형 113">
            <a:extLst>
              <a:ext uri="{FF2B5EF4-FFF2-40B4-BE49-F238E27FC236}">
                <a16:creationId xmlns:a16="http://schemas.microsoft.com/office/drawing/2014/main" id="{6B00BD5C-FF4A-4120-B30E-7E2D8F29458C}"/>
              </a:ext>
            </a:extLst>
          </p:cNvPr>
          <p:cNvSpPr>
            <a:spLocks noChangeArrowheads="1"/>
          </p:cNvSpPr>
          <p:nvPr/>
        </p:nvSpPr>
        <p:spPr bwMode="auto">
          <a:xfrm>
            <a:off x="6344656" y="1736663"/>
            <a:ext cx="899241"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000" b="1" dirty="0">
                <a:solidFill>
                  <a:schemeClr val="bg1"/>
                </a:solidFill>
                <a:cs typeface="Arial" charset="0"/>
              </a:rPr>
              <a:t>2018</a:t>
            </a:r>
            <a:endParaRPr lang="ko-KR" altLang="en-US" sz="2000" dirty="0">
              <a:solidFill>
                <a:schemeClr val="bg1"/>
              </a:solidFill>
            </a:endParaRPr>
          </a:p>
        </p:txBody>
      </p:sp>
      <p:pic>
        <p:nvPicPr>
          <p:cNvPr id="8" name="Picture 7">
            <a:extLst>
              <a:ext uri="{FF2B5EF4-FFF2-40B4-BE49-F238E27FC236}">
                <a16:creationId xmlns:a16="http://schemas.microsoft.com/office/drawing/2014/main" id="{75153FF6-0E96-46AA-A04F-32100F12C6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5775263"/>
            <a:ext cx="1808047" cy="646236"/>
          </a:xfrm>
          <a:prstGeom prst="rect">
            <a:avLst/>
          </a:prstGeom>
        </p:spPr>
      </p:pic>
      <p:sp>
        <p:nvSpPr>
          <p:cNvPr id="4" name="Marcador de texto 3">
            <a:extLst>
              <a:ext uri="{FF2B5EF4-FFF2-40B4-BE49-F238E27FC236}">
                <a16:creationId xmlns:a16="http://schemas.microsoft.com/office/drawing/2014/main" id="{1C414031-8DC6-7B4E-B93B-E0549121E116}"/>
              </a:ext>
            </a:extLst>
          </p:cNvPr>
          <p:cNvSpPr>
            <a:spLocks noGrp="1"/>
          </p:cNvSpPr>
          <p:nvPr>
            <p:ph type="body" sz="quarter" idx="10"/>
          </p:nvPr>
        </p:nvSpPr>
        <p:spPr>
          <a:xfrm>
            <a:off x="398014" y="436501"/>
            <a:ext cx="11078479" cy="724247"/>
          </a:xfrm>
        </p:spPr>
        <p:txBody>
          <a:bodyPr/>
          <a:lstStyle/>
          <a:p>
            <a:r>
              <a:rPr lang="ro-RO" sz="4400" dirty="0"/>
              <a:t>Link-uri disponibile pentru raportare</a:t>
            </a:r>
            <a:endParaRPr lang="en-GB" sz="4400" dirty="0"/>
          </a:p>
        </p:txBody>
      </p:sp>
      <p:sp>
        <p:nvSpPr>
          <p:cNvPr id="6" name="CuadroTexto 5"/>
          <p:cNvSpPr txBox="1"/>
          <p:nvPr/>
        </p:nvSpPr>
        <p:spPr>
          <a:xfrm>
            <a:off x="3806890" y="1390513"/>
            <a:ext cx="7817133"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t>CELAD, Spanish NADO: </a:t>
            </a:r>
            <a:r>
              <a:rPr lang="en-US" sz="2400" b="1" dirty="0"/>
              <a:t>Colabora contra el dopaje. </a:t>
            </a:r>
            <a:r>
              <a:rPr lang="en-US" sz="2400" dirty="0">
                <a:hlinkClick r:id="rId4"/>
              </a:rPr>
              <a:t>https://denunciasweb.aepsad.gob.es</a:t>
            </a:r>
            <a:r>
              <a:rPr lang="en-US" sz="2400" dirty="0"/>
              <a:t> </a:t>
            </a:r>
          </a:p>
          <a:p>
            <a:pPr marL="285750" indent="-285750">
              <a:buFont typeface="Arial" panose="020B0604020202020204" pitchFamily="34" charset="0"/>
              <a:buChar char="•"/>
            </a:pPr>
            <a:r>
              <a:rPr lang="en-US" sz="2400" dirty="0"/>
              <a:t>Serbian NADO: </a:t>
            </a:r>
            <a:r>
              <a:rPr lang="en-US" sz="2400" b="1" dirty="0"/>
              <a:t>Prijavi Doping! </a:t>
            </a:r>
            <a:r>
              <a:rPr lang="es-ES" sz="2400" u="sng" dirty="0">
                <a:solidFill>
                  <a:srgbClr val="4B4B4B"/>
                </a:solidFill>
                <a:latin typeface="Arial" panose="020B0604020202020204" pitchFamily="34" charset="0"/>
                <a:hlinkClick r:id="rId5"/>
              </a:rPr>
              <a:t>http://www.adas.org.rs/doping-kontrola/prijavi-doping</a:t>
            </a:r>
            <a:r>
              <a:rPr lang="es-ES" sz="2400" u="sng" dirty="0">
                <a:solidFill>
                  <a:srgbClr val="4B4B4B"/>
                </a:solidFill>
                <a:latin typeface="Arial" panose="020B0604020202020204" pitchFamily="34" charset="0"/>
              </a:rPr>
              <a:t> </a:t>
            </a:r>
          </a:p>
          <a:p>
            <a:pPr marL="285750" indent="-285750">
              <a:buFont typeface="Arial" panose="020B0604020202020204" pitchFamily="34" charset="0"/>
              <a:buChar char="•"/>
            </a:pPr>
            <a:r>
              <a:rPr lang="en-US" sz="2400" dirty="0"/>
              <a:t>Romanian NADO</a:t>
            </a:r>
          </a:p>
          <a:p>
            <a:pPr marL="285750" indent="-285750">
              <a:buFont typeface="Arial" panose="020B0604020202020204" pitchFamily="34" charset="0"/>
              <a:buChar char="•"/>
            </a:pPr>
            <a:r>
              <a:rPr lang="en-US" sz="2400" dirty="0">
                <a:latin typeface="Arial" panose="020B0604020202020204" pitchFamily="34" charset="0"/>
              </a:rPr>
              <a:t>Greece NADO, </a:t>
            </a:r>
            <a:endParaRPr lang="es-ES" sz="2400" dirty="0">
              <a:latin typeface="Arial" panose="020B0604020202020204" pitchFamily="34" charset="0"/>
            </a:endParaRPr>
          </a:p>
          <a:p>
            <a:pPr marL="285750" indent="-285750">
              <a:buFont typeface="Arial" panose="020B0604020202020204" pitchFamily="34" charset="0"/>
              <a:buChar char="•"/>
            </a:pPr>
            <a:r>
              <a:rPr lang="en-US" sz="2400" dirty="0"/>
              <a:t>UKADA: </a:t>
            </a:r>
            <a:r>
              <a:rPr lang="en-US" sz="2400" b="1" dirty="0"/>
              <a:t>Protect your sport. </a:t>
            </a:r>
            <a:r>
              <a:rPr lang="en-US" sz="2400" dirty="0">
                <a:hlinkClick r:id="rId6"/>
              </a:rPr>
              <a:t>https://www.ukad.org.uk/protect-your-sport</a:t>
            </a:r>
            <a:r>
              <a:rPr lang="en-US" sz="2400" dirty="0"/>
              <a:t> </a:t>
            </a:r>
          </a:p>
          <a:p>
            <a:pPr marL="285750" indent="-285750">
              <a:buFont typeface="Arial" panose="020B0604020202020204" pitchFamily="34" charset="0"/>
              <a:buChar char="•"/>
            </a:pPr>
            <a:r>
              <a:rPr lang="en-US" sz="2400" dirty="0"/>
              <a:t>NADA, German NADO: </a:t>
            </a:r>
            <a:r>
              <a:rPr lang="en-US" sz="2400" b="1" dirty="0"/>
              <a:t>Speak Up. </a:t>
            </a:r>
            <a:r>
              <a:rPr lang="es-ES" sz="2400" dirty="0">
                <a:hlinkClick r:id="rId7"/>
              </a:rPr>
              <a:t>www.bkms-system.net/NADA</a:t>
            </a:r>
            <a:r>
              <a:rPr lang="es-ES" sz="2400" dirty="0"/>
              <a:t> </a:t>
            </a:r>
            <a:endParaRPr lang="en-US" sz="2400" b="1" dirty="0"/>
          </a:p>
          <a:p>
            <a:pPr marL="285750" indent="-285750">
              <a:buFont typeface="Arial" panose="020B0604020202020204" pitchFamily="34" charset="0"/>
              <a:buChar char="•"/>
            </a:pPr>
            <a:endParaRPr lang="en-US" sz="2400" dirty="0"/>
          </a:p>
        </p:txBody>
      </p:sp>
      <p:pic>
        <p:nvPicPr>
          <p:cNvPr id="3" name="Gráfico 2" descr="Megáfono con relleno sólido">
            <a:extLst>
              <a:ext uri="{FF2B5EF4-FFF2-40B4-BE49-F238E27FC236}">
                <a16:creationId xmlns:a16="http://schemas.microsoft.com/office/drawing/2014/main" id="{1D296806-1C02-E79B-C63D-CC7142E530F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4503" y="2420932"/>
            <a:ext cx="2094146" cy="2094146"/>
          </a:xfrm>
          <a:prstGeom prst="rect">
            <a:avLst/>
          </a:prstGeom>
        </p:spPr>
      </p:pic>
    </p:spTree>
    <p:extLst>
      <p:ext uri="{BB962C8B-B14F-4D97-AF65-F5344CB8AC3E}">
        <p14:creationId xmlns:p14="http://schemas.microsoft.com/office/powerpoint/2010/main" val="2017329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직사각형 113">
            <a:extLst>
              <a:ext uri="{FF2B5EF4-FFF2-40B4-BE49-F238E27FC236}">
                <a16:creationId xmlns:a16="http://schemas.microsoft.com/office/drawing/2014/main" id="{4794DE31-9EA4-4906-9500-7616D82B8F66}"/>
              </a:ext>
            </a:extLst>
          </p:cNvPr>
          <p:cNvSpPr>
            <a:spLocks noChangeArrowheads="1"/>
          </p:cNvSpPr>
          <p:nvPr/>
        </p:nvSpPr>
        <p:spPr bwMode="auto">
          <a:xfrm>
            <a:off x="8576914" y="1727149"/>
            <a:ext cx="899241"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000" b="1" dirty="0">
                <a:solidFill>
                  <a:schemeClr val="bg1"/>
                </a:solidFill>
                <a:cs typeface="Arial" charset="0"/>
              </a:rPr>
              <a:t>2019</a:t>
            </a:r>
            <a:endParaRPr lang="ko-KR" altLang="en-US" sz="2000" dirty="0">
              <a:solidFill>
                <a:schemeClr val="bg1"/>
              </a:solidFill>
            </a:endParaRPr>
          </a:p>
        </p:txBody>
      </p:sp>
      <p:sp>
        <p:nvSpPr>
          <p:cNvPr id="29" name="직사각형 113">
            <a:extLst>
              <a:ext uri="{FF2B5EF4-FFF2-40B4-BE49-F238E27FC236}">
                <a16:creationId xmlns:a16="http://schemas.microsoft.com/office/drawing/2014/main" id="{6B00BD5C-FF4A-4120-B30E-7E2D8F29458C}"/>
              </a:ext>
            </a:extLst>
          </p:cNvPr>
          <p:cNvSpPr>
            <a:spLocks noChangeArrowheads="1"/>
          </p:cNvSpPr>
          <p:nvPr/>
        </p:nvSpPr>
        <p:spPr bwMode="auto">
          <a:xfrm>
            <a:off x="6344656" y="1736663"/>
            <a:ext cx="899241"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000" b="1" dirty="0">
                <a:solidFill>
                  <a:schemeClr val="bg1"/>
                </a:solidFill>
                <a:cs typeface="Arial" charset="0"/>
              </a:rPr>
              <a:t>2018</a:t>
            </a:r>
            <a:endParaRPr lang="ko-KR" altLang="en-US" sz="2000" dirty="0">
              <a:solidFill>
                <a:schemeClr val="bg1"/>
              </a:solidFill>
            </a:endParaRPr>
          </a:p>
        </p:txBody>
      </p:sp>
      <p:pic>
        <p:nvPicPr>
          <p:cNvPr id="8" name="Picture 7">
            <a:extLst>
              <a:ext uri="{FF2B5EF4-FFF2-40B4-BE49-F238E27FC236}">
                <a16:creationId xmlns:a16="http://schemas.microsoft.com/office/drawing/2014/main" id="{75153FF6-0E96-46AA-A04F-32100F12C6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5775263"/>
            <a:ext cx="1808047" cy="646236"/>
          </a:xfrm>
          <a:prstGeom prst="rect">
            <a:avLst/>
          </a:prstGeom>
        </p:spPr>
      </p:pic>
      <p:sp>
        <p:nvSpPr>
          <p:cNvPr id="4" name="Marcador de texto 3">
            <a:extLst>
              <a:ext uri="{FF2B5EF4-FFF2-40B4-BE49-F238E27FC236}">
                <a16:creationId xmlns:a16="http://schemas.microsoft.com/office/drawing/2014/main" id="{1C414031-8DC6-7B4E-B93B-E0549121E116}"/>
              </a:ext>
            </a:extLst>
          </p:cNvPr>
          <p:cNvSpPr>
            <a:spLocks noGrp="1"/>
          </p:cNvSpPr>
          <p:nvPr>
            <p:ph type="body" sz="quarter" idx="10"/>
          </p:nvPr>
        </p:nvSpPr>
        <p:spPr>
          <a:xfrm>
            <a:off x="398014" y="436501"/>
            <a:ext cx="11078479" cy="724247"/>
          </a:xfrm>
        </p:spPr>
        <p:txBody>
          <a:bodyPr/>
          <a:lstStyle/>
          <a:p>
            <a:r>
              <a:rPr lang="ro-RO" dirty="0"/>
              <a:t>Acronime</a:t>
            </a:r>
            <a:endParaRPr lang="en-GB" dirty="0"/>
          </a:p>
        </p:txBody>
      </p:sp>
      <p:sp>
        <p:nvSpPr>
          <p:cNvPr id="9" name="CuadroTexto 8">
            <a:extLst>
              <a:ext uri="{FF2B5EF4-FFF2-40B4-BE49-F238E27FC236}">
                <a16:creationId xmlns:a16="http://schemas.microsoft.com/office/drawing/2014/main" id="{24EE7407-1056-7238-290D-04BD50BE32FB}"/>
              </a:ext>
            </a:extLst>
          </p:cNvPr>
          <p:cNvSpPr txBox="1"/>
          <p:nvPr/>
        </p:nvSpPr>
        <p:spPr>
          <a:xfrm>
            <a:off x="867746" y="1436680"/>
            <a:ext cx="9843797" cy="4154984"/>
          </a:xfrm>
          <a:prstGeom prst="rect">
            <a:avLst/>
          </a:prstGeom>
          <a:noFill/>
        </p:spPr>
        <p:txBody>
          <a:bodyPr wrap="square">
            <a:spAutoFit/>
          </a:bodyPr>
          <a:lstStyle/>
          <a:p>
            <a:pPr marL="285750" indent="-285750">
              <a:buFont typeface="Arial" panose="020B0604020202020204" pitchFamily="34" charset="0"/>
              <a:buChar char="•"/>
            </a:pPr>
            <a:r>
              <a:rPr lang="en-GB" sz="2400" dirty="0"/>
              <a:t>WADA: World Anti-doping Agency</a:t>
            </a:r>
          </a:p>
          <a:p>
            <a:pPr marL="285750" indent="-285750">
              <a:buFont typeface="Arial" panose="020B0604020202020204" pitchFamily="34" charset="0"/>
              <a:buChar char="•"/>
            </a:pPr>
            <a:r>
              <a:rPr lang="en-GB" sz="2400" dirty="0"/>
              <a:t>IF: International Federation</a:t>
            </a:r>
          </a:p>
          <a:p>
            <a:pPr marL="285750" indent="-285750">
              <a:buFont typeface="Arial" panose="020B0604020202020204" pitchFamily="34" charset="0"/>
              <a:buChar char="•"/>
            </a:pPr>
            <a:r>
              <a:rPr lang="en-GB" sz="2400" dirty="0"/>
              <a:t>IOC: International Olympic Committee</a:t>
            </a:r>
          </a:p>
          <a:p>
            <a:pPr marL="285750" indent="-285750">
              <a:buFont typeface="Arial" panose="020B0604020202020204" pitchFamily="34" charset="0"/>
              <a:buChar char="•"/>
            </a:pPr>
            <a:r>
              <a:rPr lang="en-GB" sz="2400" dirty="0"/>
              <a:t>ITA: International Testing Agency</a:t>
            </a:r>
          </a:p>
          <a:p>
            <a:pPr marL="285750" indent="-285750">
              <a:buFont typeface="Arial" panose="020B0604020202020204" pitchFamily="34" charset="0"/>
              <a:buChar char="•"/>
            </a:pPr>
            <a:r>
              <a:rPr lang="en-GB" sz="2400" dirty="0"/>
              <a:t>ADO: Anti-doping Organization</a:t>
            </a:r>
          </a:p>
          <a:p>
            <a:pPr marL="285750" indent="-285750">
              <a:buFont typeface="Arial" panose="020B0604020202020204" pitchFamily="34" charset="0"/>
              <a:buChar char="•"/>
            </a:pPr>
            <a:r>
              <a:rPr lang="en-GB" sz="2400" dirty="0"/>
              <a:t>NADO: National Anti-doping Organization</a:t>
            </a:r>
          </a:p>
          <a:p>
            <a:pPr marL="285750" indent="-285750">
              <a:buFont typeface="Arial" panose="020B0604020202020204" pitchFamily="34" charset="0"/>
              <a:buChar char="•"/>
            </a:pPr>
            <a:r>
              <a:rPr lang="en-GB" sz="2400" dirty="0"/>
              <a:t>NF: National Federation</a:t>
            </a:r>
          </a:p>
          <a:p>
            <a:pPr marL="285750" indent="-285750">
              <a:buFont typeface="Arial" panose="020B0604020202020204" pitchFamily="34" charset="0"/>
              <a:buChar char="•"/>
            </a:pPr>
            <a:r>
              <a:rPr lang="en-GB" sz="2400" dirty="0"/>
              <a:t>NOC: National Olympic Committee</a:t>
            </a:r>
          </a:p>
          <a:p>
            <a:pPr marL="285750" indent="-285750">
              <a:buFont typeface="Arial" panose="020B0604020202020204" pitchFamily="34" charset="0"/>
              <a:buChar char="•"/>
            </a:pPr>
            <a:r>
              <a:rPr lang="en-GB" sz="2400" dirty="0"/>
              <a:t>ADRV: Anti-Doping Rule Violation</a:t>
            </a:r>
          </a:p>
          <a:p>
            <a:pPr marL="285750" indent="-285750">
              <a:buFont typeface="Arial" panose="020B0604020202020204" pitchFamily="34" charset="0"/>
              <a:buChar char="•"/>
            </a:pPr>
            <a:r>
              <a:rPr lang="en-GB" sz="2400" dirty="0"/>
              <a:t>I&amp;I Department: Investigation and Intelligence Department</a:t>
            </a:r>
            <a:endParaRPr lang="es-ES" sz="2400" dirty="0"/>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3775135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직사각형 113">
            <a:extLst>
              <a:ext uri="{FF2B5EF4-FFF2-40B4-BE49-F238E27FC236}">
                <a16:creationId xmlns:a16="http://schemas.microsoft.com/office/drawing/2014/main" id="{4794DE31-9EA4-4906-9500-7616D82B8F66}"/>
              </a:ext>
            </a:extLst>
          </p:cNvPr>
          <p:cNvSpPr>
            <a:spLocks noChangeArrowheads="1"/>
          </p:cNvSpPr>
          <p:nvPr/>
        </p:nvSpPr>
        <p:spPr bwMode="auto">
          <a:xfrm>
            <a:off x="8576914" y="1727149"/>
            <a:ext cx="899241"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000" b="1" dirty="0">
                <a:solidFill>
                  <a:schemeClr val="bg1"/>
                </a:solidFill>
                <a:cs typeface="Arial" charset="0"/>
              </a:rPr>
              <a:t>2019</a:t>
            </a:r>
            <a:endParaRPr lang="ko-KR" altLang="en-US" sz="2000" dirty="0">
              <a:solidFill>
                <a:schemeClr val="bg1"/>
              </a:solidFill>
            </a:endParaRPr>
          </a:p>
        </p:txBody>
      </p:sp>
      <p:sp>
        <p:nvSpPr>
          <p:cNvPr id="29" name="직사각형 113">
            <a:extLst>
              <a:ext uri="{FF2B5EF4-FFF2-40B4-BE49-F238E27FC236}">
                <a16:creationId xmlns:a16="http://schemas.microsoft.com/office/drawing/2014/main" id="{6B00BD5C-FF4A-4120-B30E-7E2D8F29458C}"/>
              </a:ext>
            </a:extLst>
          </p:cNvPr>
          <p:cNvSpPr>
            <a:spLocks noChangeArrowheads="1"/>
          </p:cNvSpPr>
          <p:nvPr/>
        </p:nvSpPr>
        <p:spPr bwMode="auto">
          <a:xfrm>
            <a:off x="6344656" y="1736663"/>
            <a:ext cx="899241"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000" b="1" dirty="0">
                <a:solidFill>
                  <a:schemeClr val="bg1"/>
                </a:solidFill>
                <a:cs typeface="Arial" charset="0"/>
              </a:rPr>
              <a:t>2018</a:t>
            </a:r>
            <a:endParaRPr lang="ko-KR" altLang="en-US" sz="2000" dirty="0">
              <a:solidFill>
                <a:schemeClr val="bg1"/>
              </a:solidFill>
            </a:endParaRPr>
          </a:p>
        </p:txBody>
      </p:sp>
      <p:pic>
        <p:nvPicPr>
          <p:cNvPr id="8" name="Picture 7">
            <a:extLst>
              <a:ext uri="{FF2B5EF4-FFF2-40B4-BE49-F238E27FC236}">
                <a16:creationId xmlns:a16="http://schemas.microsoft.com/office/drawing/2014/main" id="{75153FF6-0E96-46AA-A04F-32100F12C6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5775263"/>
            <a:ext cx="1808047" cy="646236"/>
          </a:xfrm>
          <a:prstGeom prst="rect">
            <a:avLst/>
          </a:prstGeom>
        </p:spPr>
      </p:pic>
      <p:sp>
        <p:nvSpPr>
          <p:cNvPr id="4" name="Marcador de texto 3">
            <a:extLst>
              <a:ext uri="{FF2B5EF4-FFF2-40B4-BE49-F238E27FC236}">
                <a16:creationId xmlns:a16="http://schemas.microsoft.com/office/drawing/2014/main" id="{1C414031-8DC6-7B4E-B93B-E0549121E116}"/>
              </a:ext>
            </a:extLst>
          </p:cNvPr>
          <p:cNvSpPr>
            <a:spLocks noGrp="1"/>
          </p:cNvSpPr>
          <p:nvPr>
            <p:ph type="body" sz="quarter" idx="10"/>
          </p:nvPr>
        </p:nvSpPr>
        <p:spPr>
          <a:xfrm>
            <a:off x="116188" y="400909"/>
            <a:ext cx="11078479" cy="724247"/>
          </a:xfrm>
        </p:spPr>
        <p:txBody>
          <a:bodyPr/>
          <a:lstStyle/>
          <a:p>
            <a:r>
              <a:rPr lang="ro-RO" dirty="0"/>
              <a:t>Recomandări</a:t>
            </a:r>
            <a:endParaRPr lang="en-GB" dirty="0"/>
          </a:p>
        </p:txBody>
      </p:sp>
      <p:sp>
        <p:nvSpPr>
          <p:cNvPr id="2" name="CuadroTexto 1"/>
          <p:cNvSpPr txBox="1"/>
          <p:nvPr/>
        </p:nvSpPr>
        <p:spPr>
          <a:xfrm>
            <a:off x="2131576" y="1529781"/>
            <a:ext cx="9742413" cy="954107"/>
          </a:xfrm>
          <a:prstGeom prst="rect">
            <a:avLst/>
          </a:prstGeom>
          <a:noFill/>
        </p:spPr>
        <p:txBody>
          <a:bodyPr wrap="square" rtlCol="0">
            <a:spAutoFit/>
          </a:bodyPr>
          <a:lstStyle/>
          <a:p>
            <a:r>
              <a:rPr lang="ro-RO" sz="2800" dirty="0"/>
              <a:t>Contactați agențiile antidoping / sportive direct sau prin intermediul oficialului disponibil. </a:t>
            </a:r>
            <a:endParaRPr lang="en-US" sz="2800" dirty="0"/>
          </a:p>
        </p:txBody>
      </p:sp>
      <p:pic>
        <p:nvPicPr>
          <p:cNvPr id="5" name="Gráfico 4" descr="Insignia 3 con relleno sólido">
            <a:extLst>
              <a:ext uri="{FF2B5EF4-FFF2-40B4-BE49-F238E27FC236}">
                <a16:creationId xmlns:a16="http://schemas.microsoft.com/office/drawing/2014/main" id="{D9A66CA9-1D54-1259-52C0-94F6F573C23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5277" y="4008648"/>
            <a:ext cx="1199510" cy="1199510"/>
          </a:xfrm>
          <a:prstGeom prst="rect">
            <a:avLst/>
          </a:prstGeom>
        </p:spPr>
      </p:pic>
      <p:pic>
        <p:nvPicPr>
          <p:cNvPr id="7" name="Gráfico 6" descr="Insignia con relleno sólido">
            <a:extLst>
              <a:ext uri="{FF2B5EF4-FFF2-40B4-BE49-F238E27FC236}">
                <a16:creationId xmlns:a16="http://schemas.microsoft.com/office/drawing/2014/main" id="{7E9E821A-22A7-2184-02C7-2B87DD4A776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5278" y="2686962"/>
            <a:ext cx="1199509" cy="1199509"/>
          </a:xfrm>
          <a:prstGeom prst="rect">
            <a:avLst/>
          </a:prstGeom>
        </p:spPr>
      </p:pic>
      <p:pic>
        <p:nvPicPr>
          <p:cNvPr id="10" name="Gráfico 9" descr="Insignia 1 con relleno sólido">
            <a:extLst>
              <a:ext uri="{FF2B5EF4-FFF2-40B4-BE49-F238E27FC236}">
                <a16:creationId xmlns:a16="http://schemas.microsoft.com/office/drawing/2014/main" id="{25E52476-4AAF-1086-D071-A70F03D01B3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5277" y="1425120"/>
            <a:ext cx="1199510" cy="1199510"/>
          </a:xfrm>
          <a:prstGeom prst="rect">
            <a:avLst/>
          </a:prstGeom>
        </p:spPr>
      </p:pic>
      <p:sp>
        <p:nvSpPr>
          <p:cNvPr id="14" name="CuadroTexto 13">
            <a:extLst>
              <a:ext uri="{FF2B5EF4-FFF2-40B4-BE49-F238E27FC236}">
                <a16:creationId xmlns:a16="http://schemas.microsoft.com/office/drawing/2014/main" id="{7029D376-5ACA-49B6-2B81-230E1054932B}"/>
              </a:ext>
            </a:extLst>
          </p:cNvPr>
          <p:cNvSpPr txBox="1"/>
          <p:nvPr/>
        </p:nvSpPr>
        <p:spPr>
          <a:xfrm>
            <a:off x="2131576" y="4099224"/>
            <a:ext cx="9063091" cy="954107"/>
          </a:xfrm>
          <a:prstGeom prst="rect">
            <a:avLst/>
          </a:prstGeom>
          <a:noFill/>
        </p:spPr>
        <p:txBody>
          <a:bodyPr wrap="square" rtlCol="0">
            <a:spAutoFit/>
          </a:bodyPr>
          <a:lstStyle/>
          <a:p>
            <a:r>
              <a:rPr lang="ro-RO" sz="2800" dirty="0"/>
              <a:t>Faceți un raport cu bună-credință pentru a proteja integritatea sportului dvs. </a:t>
            </a:r>
            <a:endParaRPr lang="es-ES" sz="2800" dirty="0"/>
          </a:p>
        </p:txBody>
      </p:sp>
      <p:sp>
        <p:nvSpPr>
          <p:cNvPr id="15" name="CuadroTexto 14">
            <a:extLst>
              <a:ext uri="{FF2B5EF4-FFF2-40B4-BE49-F238E27FC236}">
                <a16:creationId xmlns:a16="http://schemas.microsoft.com/office/drawing/2014/main" id="{67C55D40-F636-D537-2FA7-F96187197541}"/>
              </a:ext>
            </a:extLst>
          </p:cNvPr>
          <p:cNvSpPr txBox="1"/>
          <p:nvPr/>
        </p:nvSpPr>
        <p:spPr>
          <a:xfrm>
            <a:off x="2131576" y="2888513"/>
            <a:ext cx="8430838" cy="954107"/>
          </a:xfrm>
          <a:prstGeom prst="rect">
            <a:avLst/>
          </a:prstGeom>
          <a:noFill/>
        </p:spPr>
        <p:txBody>
          <a:bodyPr wrap="square" rtlCol="0">
            <a:spAutoFit/>
          </a:bodyPr>
          <a:lstStyle/>
          <a:p>
            <a:r>
              <a:rPr lang="ro-RO" sz="2800" dirty="0"/>
              <a:t>Promptitudinea raportării este esențială pentru autorități.</a:t>
            </a:r>
            <a:endParaRPr lang="en-US" sz="2800" dirty="0"/>
          </a:p>
        </p:txBody>
      </p:sp>
    </p:spTree>
    <p:extLst>
      <p:ext uri="{BB962C8B-B14F-4D97-AF65-F5344CB8AC3E}">
        <p14:creationId xmlns:p14="http://schemas.microsoft.com/office/powerpoint/2010/main" val="64598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직사각형 113">
            <a:extLst>
              <a:ext uri="{FF2B5EF4-FFF2-40B4-BE49-F238E27FC236}">
                <a16:creationId xmlns:a16="http://schemas.microsoft.com/office/drawing/2014/main" id="{65E7E665-3D1A-499A-99E1-4DD96461950F}"/>
              </a:ext>
            </a:extLst>
          </p:cNvPr>
          <p:cNvSpPr>
            <a:spLocks noChangeArrowheads="1"/>
          </p:cNvSpPr>
          <p:nvPr/>
        </p:nvSpPr>
        <p:spPr bwMode="auto">
          <a:xfrm>
            <a:off x="1808047" y="1721817"/>
            <a:ext cx="899241"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000" b="1" dirty="0">
                <a:solidFill>
                  <a:schemeClr val="bg1"/>
                </a:solidFill>
                <a:cs typeface="Arial" charset="0"/>
              </a:rPr>
              <a:t>2016</a:t>
            </a:r>
            <a:endParaRPr lang="ko-KR" altLang="en-US" sz="2000" dirty="0">
              <a:solidFill>
                <a:schemeClr val="bg1"/>
              </a:solidFill>
            </a:endParaRPr>
          </a:p>
        </p:txBody>
      </p:sp>
      <p:pic>
        <p:nvPicPr>
          <p:cNvPr id="8" name="Picture 7">
            <a:extLst>
              <a:ext uri="{FF2B5EF4-FFF2-40B4-BE49-F238E27FC236}">
                <a16:creationId xmlns:a16="http://schemas.microsoft.com/office/drawing/2014/main" id="{75153FF6-0E96-46AA-A04F-32100F12C6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5775263"/>
            <a:ext cx="1808047" cy="646236"/>
          </a:xfrm>
          <a:prstGeom prst="rect">
            <a:avLst/>
          </a:prstGeom>
        </p:spPr>
      </p:pic>
      <p:sp>
        <p:nvSpPr>
          <p:cNvPr id="4" name="Marcador de texto 3">
            <a:extLst>
              <a:ext uri="{FF2B5EF4-FFF2-40B4-BE49-F238E27FC236}">
                <a16:creationId xmlns:a16="http://schemas.microsoft.com/office/drawing/2014/main" id="{1C414031-8DC6-7B4E-B93B-E0549121E116}"/>
              </a:ext>
            </a:extLst>
          </p:cNvPr>
          <p:cNvSpPr>
            <a:spLocks noGrp="1"/>
          </p:cNvSpPr>
          <p:nvPr>
            <p:ph type="body" sz="quarter" idx="10"/>
          </p:nvPr>
        </p:nvSpPr>
        <p:spPr>
          <a:xfrm>
            <a:off x="558057" y="271998"/>
            <a:ext cx="11573197" cy="724247"/>
          </a:xfrm>
        </p:spPr>
        <p:txBody>
          <a:bodyPr/>
          <a:lstStyle/>
          <a:p>
            <a:r>
              <a:rPr lang="ro-RO" dirty="0"/>
              <a:t>Înainte de a avertiza</a:t>
            </a:r>
            <a:endParaRPr lang="en-GB" dirty="0"/>
          </a:p>
        </p:txBody>
      </p:sp>
      <p:pic>
        <p:nvPicPr>
          <p:cNvPr id="3" name="Gráfico 2" descr="Preguntas con relleno sólido">
            <a:extLst>
              <a:ext uri="{FF2B5EF4-FFF2-40B4-BE49-F238E27FC236}">
                <a16:creationId xmlns:a16="http://schemas.microsoft.com/office/drawing/2014/main" id="{53030D84-9FD8-3549-AC89-9261E3037AE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07288" y="1253072"/>
            <a:ext cx="1231641" cy="1231641"/>
          </a:xfrm>
          <a:prstGeom prst="rect">
            <a:avLst/>
          </a:prstGeom>
        </p:spPr>
      </p:pic>
      <p:graphicFrame>
        <p:nvGraphicFramePr>
          <p:cNvPr id="33" name="CuadroTexto 6">
            <a:extLst>
              <a:ext uri="{FF2B5EF4-FFF2-40B4-BE49-F238E27FC236}">
                <a16:creationId xmlns:a16="http://schemas.microsoft.com/office/drawing/2014/main" id="{6FF8EA18-B291-B8A2-5A33-5116859E42C2}"/>
              </a:ext>
            </a:extLst>
          </p:cNvPr>
          <p:cNvGraphicFramePr/>
          <p:nvPr>
            <p:extLst>
              <p:ext uri="{D42A27DB-BD31-4B8C-83A1-F6EECF244321}">
                <p14:modId xmlns:p14="http://schemas.microsoft.com/office/powerpoint/2010/main" val="776040065"/>
              </p:ext>
            </p:extLst>
          </p:nvPr>
        </p:nvGraphicFramePr>
        <p:xfrm>
          <a:off x="1056579" y="2847499"/>
          <a:ext cx="10078841" cy="23083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CuadroTexto 5">
            <a:extLst>
              <a:ext uri="{FF2B5EF4-FFF2-40B4-BE49-F238E27FC236}">
                <a16:creationId xmlns:a16="http://schemas.microsoft.com/office/drawing/2014/main" id="{5BEE7F68-C583-5C44-B16F-E891ECD8943D}"/>
              </a:ext>
            </a:extLst>
          </p:cNvPr>
          <p:cNvSpPr txBox="1"/>
          <p:nvPr/>
        </p:nvSpPr>
        <p:spPr>
          <a:xfrm>
            <a:off x="4162604" y="1702177"/>
            <a:ext cx="5117331" cy="1077218"/>
          </a:xfrm>
          <a:prstGeom prst="rect">
            <a:avLst/>
          </a:prstGeom>
          <a:noFill/>
        </p:spPr>
        <p:txBody>
          <a:bodyPr wrap="square" rtlCol="0">
            <a:spAutoFit/>
          </a:bodyPr>
          <a:lstStyle/>
          <a:p>
            <a:r>
              <a:rPr lang="ro-RO" sz="3200" dirty="0"/>
              <a:t>Întrebări pe care le-ați putea avea</a:t>
            </a:r>
            <a:r>
              <a:rPr lang="en-GB" sz="3200" dirty="0"/>
              <a:t>:</a:t>
            </a:r>
          </a:p>
        </p:txBody>
      </p:sp>
    </p:spTree>
    <p:extLst>
      <p:ext uri="{BB962C8B-B14F-4D97-AF65-F5344CB8AC3E}">
        <p14:creationId xmlns:p14="http://schemas.microsoft.com/office/powerpoint/2010/main" val="3382297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직사각형 113">
            <a:extLst>
              <a:ext uri="{FF2B5EF4-FFF2-40B4-BE49-F238E27FC236}">
                <a16:creationId xmlns:a16="http://schemas.microsoft.com/office/drawing/2014/main" id="{65E7E665-3D1A-499A-99E1-4DD96461950F}"/>
              </a:ext>
            </a:extLst>
          </p:cNvPr>
          <p:cNvSpPr>
            <a:spLocks noChangeArrowheads="1"/>
          </p:cNvSpPr>
          <p:nvPr/>
        </p:nvSpPr>
        <p:spPr bwMode="auto">
          <a:xfrm>
            <a:off x="1808047" y="1721817"/>
            <a:ext cx="899241"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000" b="1" dirty="0">
                <a:solidFill>
                  <a:schemeClr val="bg1"/>
                </a:solidFill>
                <a:cs typeface="Arial" charset="0"/>
              </a:rPr>
              <a:t>2016</a:t>
            </a:r>
            <a:endParaRPr lang="ko-KR" altLang="en-US" sz="2000" dirty="0">
              <a:solidFill>
                <a:schemeClr val="bg1"/>
              </a:solidFill>
            </a:endParaRPr>
          </a:p>
        </p:txBody>
      </p:sp>
      <p:pic>
        <p:nvPicPr>
          <p:cNvPr id="8" name="Picture 7">
            <a:extLst>
              <a:ext uri="{FF2B5EF4-FFF2-40B4-BE49-F238E27FC236}">
                <a16:creationId xmlns:a16="http://schemas.microsoft.com/office/drawing/2014/main" id="{75153FF6-0E96-46AA-A04F-32100F12C6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5775263"/>
            <a:ext cx="1808047" cy="646236"/>
          </a:xfrm>
          <a:prstGeom prst="rect">
            <a:avLst/>
          </a:prstGeom>
        </p:spPr>
      </p:pic>
      <p:sp>
        <p:nvSpPr>
          <p:cNvPr id="4" name="Marcador de texto 3">
            <a:extLst>
              <a:ext uri="{FF2B5EF4-FFF2-40B4-BE49-F238E27FC236}">
                <a16:creationId xmlns:a16="http://schemas.microsoft.com/office/drawing/2014/main" id="{1C414031-8DC6-7B4E-B93B-E0549121E116}"/>
              </a:ext>
            </a:extLst>
          </p:cNvPr>
          <p:cNvSpPr>
            <a:spLocks noGrp="1"/>
          </p:cNvSpPr>
          <p:nvPr>
            <p:ph type="body" sz="quarter" idx="10"/>
          </p:nvPr>
        </p:nvSpPr>
        <p:spPr>
          <a:xfrm>
            <a:off x="547448" y="479333"/>
            <a:ext cx="11573197" cy="724247"/>
          </a:xfrm>
        </p:spPr>
        <p:txBody>
          <a:bodyPr/>
          <a:lstStyle/>
          <a:p>
            <a:r>
              <a:rPr lang="ro-RO" sz="3600" dirty="0"/>
              <a:t>Ce trebuie să știi înainte de a face o denunțare </a:t>
            </a:r>
            <a:r>
              <a:rPr lang="en-GB" sz="3600" dirty="0"/>
              <a:t>…</a:t>
            </a:r>
          </a:p>
        </p:txBody>
      </p:sp>
      <p:graphicFrame>
        <p:nvGraphicFramePr>
          <p:cNvPr id="34" name="CuadroTexto 15">
            <a:extLst>
              <a:ext uri="{FF2B5EF4-FFF2-40B4-BE49-F238E27FC236}">
                <a16:creationId xmlns:a16="http://schemas.microsoft.com/office/drawing/2014/main" id="{AFF7CEA4-71F9-2255-E1E4-03ECA843F0A8}"/>
              </a:ext>
            </a:extLst>
          </p:cNvPr>
          <p:cNvGraphicFramePr/>
          <p:nvPr>
            <p:extLst>
              <p:ext uri="{D42A27DB-BD31-4B8C-83A1-F6EECF244321}">
                <p14:modId xmlns:p14="http://schemas.microsoft.com/office/powerpoint/2010/main" val="603315436"/>
              </p:ext>
            </p:extLst>
          </p:nvPr>
        </p:nvGraphicFramePr>
        <p:xfrm>
          <a:off x="1811549" y="1921872"/>
          <a:ext cx="8332248" cy="35394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4" name="Gráfico 13" descr="Diana contorno">
            <a:extLst>
              <a:ext uri="{FF2B5EF4-FFF2-40B4-BE49-F238E27FC236}">
                <a16:creationId xmlns:a16="http://schemas.microsoft.com/office/drawing/2014/main" id="{45CBBC86-1421-2D46-A305-0BC1A323D9C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0271" y="4546902"/>
            <a:ext cx="914400" cy="914400"/>
          </a:xfrm>
          <a:prstGeom prst="rect">
            <a:avLst/>
          </a:prstGeom>
        </p:spPr>
      </p:pic>
      <p:pic>
        <p:nvPicPr>
          <p:cNvPr id="17" name="Gráfico 16" descr="Lista contorno">
            <a:extLst>
              <a:ext uri="{FF2B5EF4-FFF2-40B4-BE49-F238E27FC236}">
                <a16:creationId xmlns:a16="http://schemas.microsoft.com/office/drawing/2014/main" id="{7A974CCC-9CA8-8E43-AC28-A82A94B6F43F}"/>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7037" y="2032057"/>
            <a:ext cx="914400" cy="914400"/>
          </a:xfrm>
          <a:prstGeom prst="rect">
            <a:avLst/>
          </a:prstGeom>
        </p:spPr>
      </p:pic>
      <p:pic>
        <p:nvPicPr>
          <p:cNvPr id="19" name="Gráfico 18" descr="Bloquear con relleno sólido">
            <a:extLst>
              <a:ext uri="{FF2B5EF4-FFF2-40B4-BE49-F238E27FC236}">
                <a16:creationId xmlns:a16="http://schemas.microsoft.com/office/drawing/2014/main" id="{E61D9E57-CAF9-9142-AD95-8DE8366A8092}"/>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25698" y="3293706"/>
            <a:ext cx="914400" cy="914400"/>
          </a:xfrm>
          <a:prstGeom prst="rect">
            <a:avLst/>
          </a:prstGeom>
        </p:spPr>
      </p:pic>
      <p:sp>
        <p:nvSpPr>
          <p:cNvPr id="23" name="CuadroTexto 22">
            <a:extLst>
              <a:ext uri="{FF2B5EF4-FFF2-40B4-BE49-F238E27FC236}">
                <a16:creationId xmlns:a16="http://schemas.microsoft.com/office/drawing/2014/main" id="{E1BBDB58-1CC4-6F40-983A-0EDE3DE0820F}"/>
              </a:ext>
            </a:extLst>
          </p:cNvPr>
          <p:cNvSpPr txBox="1"/>
          <p:nvPr/>
        </p:nvSpPr>
        <p:spPr>
          <a:xfrm>
            <a:off x="1808047" y="1286708"/>
            <a:ext cx="5117331" cy="461665"/>
          </a:xfrm>
          <a:prstGeom prst="rect">
            <a:avLst/>
          </a:prstGeom>
          <a:noFill/>
        </p:spPr>
        <p:txBody>
          <a:bodyPr wrap="square" rtlCol="0">
            <a:spAutoFit/>
          </a:bodyPr>
          <a:lstStyle/>
          <a:p>
            <a:r>
              <a:rPr lang="ro-RO" sz="2400" dirty="0"/>
              <a:t>Trebuie să știi că</a:t>
            </a:r>
            <a:r>
              <a:rPr lang="en-GB" sz="2400" dirty="0"/>
              <a:t>:</a:t>
            </a:r>
          </a:p>
        </p:txBody>
      </p:sp>
    </p:spTree>
    <p:extLst>
      <p:ext uri="{BB962C8B-B14F-4D97-AF65-F5344CB8AC3E}">
        <p14:creationId xmlns:p14="http://schemas.microsoft.com/office/powerpoint/2010/main" val="756129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C59CFD-0EFF-410F-BBEB-A1FCCC518C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5775263"/>
            <a:ext cx="1808047" cy="646236"/>
          </a:xfrm>
          <a:prstGeom prst="rect">
            <a:avLst/>
          </a:prstGeom>
        </p:spPr>
      </p:pic>
      <p:sp>
        <p:nvSpPr>
          <p:cNvPr id="12" name="Marcador de texto 11">
            <a:extLst>
              <a:ext uri="{FF2B5EF4-FFF2-40B4-BE49-F238E27FC236}">
                <a16:creationId xmlns:a16="http://schemas.microsoft.com/office/drawing/2014/main" id="{A62FC576-57FA-7543-BDE7-82A4CEB047F0}"/>
              </a:ext>
            </a:extLst>
          </p:cNvPr>
          <p:cNvSpPr>
            <a:spLocks noGrp="1"/>
          </p:cNvSpPr>
          <p:nvPr>
            <p:ph type="body" sz="quarter" idx="10"/>
          </p:nvPr>
        </p:nvSpPr>
        <p:spPr>
          <a:xfrm>
            <a:off x="323529" y="297401"/>
            <a:ext cx="11573197" cy="724247"/>
          </a:xfrm>
        </p:spPr>
        <p:txBody>
          <a:bodyPr/>
          <a:lstStyle/>
          <a:p>
            <a:r>
              <a:rPr lang="ro-RO" sz="3200" dirty="0"/>
              <a:t>Cum protejează agențiile antidoping, avertizorii de integritate</a:t>
            </a:r>
            <a:endParaRPr lang="en-GB" sz="3200" dirty="0"/>
          </a:p>
        </p:txBody>
      </p:sp>
      <p:graphicFrame>
        <p:nvGraphicFramePr>
          <p:cNvPr id="13" name="CuadroTexto 6">
            <a:extLst>
              <a:ext uri="{FF2B5EF4-FFF2-40B4-BE49-F238E27FC236}">
                <a16:creationId xmlns:a16="http://schemas.microsoft.com/office/drawing/2014/main" id="{E407ABF7-846A-1F48-9607-74547821AB02}"/>
              </a:ext>
            </a:extLst>
          </p:cNvPr>
          <p:cNvGraphicFramePr/>
          <p:nvPr>
            <p:extLst>
              <p:ext uri="{D42A27DB-BD31-4B8C-83A1-F6EECF244321}">
                <p14:modId xmlns:p14="http://schemas.microsoft.com/office/powerpoint/2010/main" val="1530741004"/>
              </p:ext>
            </p:extLst>
          </p:nvPr>
        </p:nvGraphicFramePr>
        <p:xfrm>
          <a:off x="1531205" y="1345722"/>
          <a:ext cx="10141234" cy="46065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1" name="Gráfico 20" descr="Smartphone contorno">
            <a:extLst>
              <a:ext uri="{FF2B5EF4-FFF2-40B4-BE49-F238E27FC236}">
                <a16:creationId xmlns:a16="http://schemas.microsoft.com/office/drawing/2014/main" id="{2108B192-4308-DA42-9095-29DDC0AB565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3152" y="2878638"/>
            <a:ext cx="913178" cy="917837"/>
          </a:xfrm>
          <a:prstGeom prst="rect">
            <a:avLst/>
          </a:prstGeom>
        </p:spPr>
      </p:pic>
      <p:pic>
        <p:nvPicPr>
          <p:cNvPr id="23" name="Gráfico 22" descr="Diseño web contorno">
            <a:extLst>
              <a:ext uri="{FF2B5EF4-FFF2-40B4-BE49-F238E27FC236}">
                <a16:creationId xmlns:a16="http://schemas.microsoft.com/office/drawing/2014/main" id="{2D7FAC12-FAC2-F546-884E-35638A30558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13152" y="1509687"/>
            <a:ext cx="914400" cy="914400"/>
          </a:xfrm>
          <a:prstGeom prst="rect">
            <a:avLst/>
          </a:prstGeom>
        </p:spPr>
      </p:pic>
      <p:pic>
        <p:nvPicPr>
          <p:cNvPr id="25" name="Gráfico 24" descr="Sala de juntas contorno">
            <a:extLst>
              <a:ext uri="{FF2B5EF4-FFF2-40B4-BE49-F238E27FC236}">
                <a16:creationId xmlns:a16="http://schemas.microsoft.com/office/drawing/2014/main" id="{190EFE51-AF16-DA45-A137-44F726B23B51}"/>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31919" y="4152646"/>
            <a:ext cx="914400" cy="914400"/>
          </a:xfrm>
          <a:prstGeom prst="rect">
            <a:avLst/>
          </a:prstGeom>
        </p:spPr>
      </p:pic>
    </p:spTree>
    <p:extLst>
      <p:ext uri="{BB962C8B-B14F-4D97-AF65-F5344CB8AC3E}">
        <p14:creationId xmlns:p14="http://schemas.microsoft.com/office/powerpoint/2010/main" val="3108604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C59CFD-0EFF-410F-BBEB-A1FCCC518C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5775263"/>
            <a:ext cx="1808047" cy="646236"/>
          </a:xfrm>
          <a:prstGeom prst="rect">
            <a:avLst/>
          </a:prstGeom>
        </p:spPr>
      </p:pic>
      <p:sp>
        <p:nvSpPr>
          <p:cNvPr id="12" name="Marcador de texto 11">
            <a:extLst>
              <a:ext uri="{FF2B5EF4-FFF2-40B4-BE49-F238E27FC236}">
                <a16:creationId xmlns:a16="http://schemas.microsoft.com/office/drawing/2014/main" id="{A62FC576-57FA-7543-BDE7-82A4CEB047F0}"/>
              </a:ext>
            </a:extLst>
          </p:cNvPr>
          <p:cNvSpPr>
            <a:spLocks noGrp="1"/>
          </p:cNvSpPr>
          <p:nvPr>
            <p:ph type="body" sz="quarter" idx="10"/>
          </p:nvPr>
        </p:nvSpPr>
        <p:spPr>
          <a:xfrm>
            <a:off x="323529" y="432814"/>
            <a:ext cx="11573197" cy="724247"/>
          </a:xfrm>
        </p:spPr>
        <p:txBody>
          <a:bodyPr/>
          <a:lstStyle/>
          <a:p>
            <a:r>
              <a:rPr lang="ro-RO" sz="4400" dirty="0"/>
              <a:t>Cât de anonime sunt canalele de informare? </a:t>
            </a:r>
            <a:endParaRPr lang="en-GB" sz="4400" dirty="0"/>
          </a:p>
        </p:txBody>
      </p:sp>
      <p:graphicFrame>
        <p:nvGraphicFramePr>
          <p:cNvPr id="13" name="CuadroTexto 6">
            <a:extLst>
              <a:ext uri="{FF2B5EF4-FFF2-40B4-BE49-F238E27FC236}">
                <a16:creationId xmlns:a16="http://schemas.microsoft.com/office/drawing/2014/main" id="{E407ABF7-846A-1F48-9607-74547821AB02}"/>
              </a:ext>
            </a:extLst>
          </p:cNvPr>
          <p:cNvGraphicFramePr/>
          <p:nvPr>
            <p:extLst>
              <p:ext uri="{D42A27DB-BD31-4B8C-83A1-F6EECF244321}">
                <p14:modId xmlns:p14="http://schemas.microsoft.com/office/powerpoint/2010/main" val="2564516904"/>
              </p:ext>
            </p:extLst>
          </p:nvPr>
        </p:nvGraphicFramePr>
        <p:xfrm>
          <a:off x="2221319" y="2048158"/>
          <a:ext cx="5513760" cy="27500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1" name="Gráfico 20" descr="Smartphone contorno">
            <a:extLst>
              <a:ext uri="{FF2B5EF4-FFF2-40B4-BE49-F238E27FC236}">
                <a16:creationId xmlns:a16="http://schemas.microsoft.com/office/drawing/2014/main" id="{2108B192-4308-DA42-9095-29DDC0AB565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5557" y="2839403"/>
            <a:ext cx="913178" cy="917837"/>
          </a:xfrm>
          <a:prstGeom prst="rect">
            <a:avLst/>
          </a:prstGeom>
        </p:spPr>
      </p:pic>
      <p:pic>
        <p:nvPicPr>
          <p:cNvPr id="23" name="Gráfico 22" descr="Diseño web contorno">
            <a:extLst>
              <a:ext uri="{FF2B5EF4-FFF2-40B4-BE49-F238E27FC236}">
                <a16:creationId xmlns:a16="http://schemas.microsoft.com/office/drawing/2014/main" id="{2D7FAC12-FAC2-F546-884E-35638A30558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14953" y="1840506"/>
            <a:ext cx="914400" cy="914400"/>
          </a:xfrm>
          <a:prstGeom prst="rect">
            <a:avLst/>
          </a:prstGeom>
        </p:spPr>
      </p:pic>
      <p:pic>
        <p:nvPicPr>
          <p:cNvPr id="25" name="Gráfico 24" descr="Sala de juntas contorno">
            <a:extLst>
              <a:ext uri="{FF2B5EF4-FFF2-40B4-BE49-F238E27FC236}">
                <a16:creationId xmlns:a16="http://schemas.microsoft.com/office/drawing/2014/main" id="{190EFE51-AF16-DA45-A137-44F726B23B51}"/>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18145" y="3795870"/>
            <a:ext cx="914400" cy="914400"/>
          </a:xfrm>
          <a:prstGeom prst="rect">
            <a:avLst/>
          </a:prstGeom>
        </p:spPr>
      </p:pic>
      <p:sp>
        <p:nvSpPr>
          <p:cNvPr id="26" name="Flecha derecha 25">
            <a:extLst>
              <a:ext uri="{FF2B5EF4-FFF2-40B4-BE49-F238E27FC236}">
                <a16:creationId xmlns:a16="http://schemas.microsoft.com/office/drawing/2014/main" id="{754CF53B-265B-3D4B-A0EF-6E2C7107A04D}"/>
              </a:ext>
            </a:extLst>
          </p:cNvPr>
          <p:cNvSpPr/>
          <p:nvPr/>
        </p:nvSpPr>
        <p:spPr>
          <a:xfrm rot="16200000">
            <a:off x="6645340" y="2847371"/>
            <a:ext cx="3424512" cy="914401"/>
          </a:xfrm>
          <a:prstGeom prst="rightArrow">
            <a:avLst>
              <a:gd name="adj1" fmla="val 32680"/>
              <a:gd name="adj2" fmla="val 673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Más 28">
            <a:extLst>
              <a:ext uri="{FF2B5EF4-FFF2-40B4-BE49-F238E27FC236}">
                <a16:creationId xmlns:a16="http://schemas.microsoft.com/office/drawing/2014/main" id="{404D59D6-8929-3443-ACEF-0B9E517B390E}"/>
              </a:ext>
            </a:extLst>
          </p:cNvPr>
          <p:cNvSpPr/>
          <p:nvPr/>
        </p:nvSpPr>
        <p:spPr>
          <a:xfrm>
            <a:off x="8980114" y="1887277"/>
            <a:ext cx="541176" cy="60463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Menos 29">
            <a:extLst>
              <a:ext uri="{FF2B5EF4-FFF2-40B4-BE49-F238E27FC236}">
                <a16:creationId xmlns:a16="http://schemas.microsoft.com/office/drawing/2014/main" id="{9EB6D759-7CC6-274C-B068-12BF771F6285}"/>
              </a:ext>
            </a:extLst>
          </p:cNvPr>
          <p:cNvSpPr/>
          <p:nvPr/>
        </p:nvSpPr>
        <p:spPr>
          <a:xfrm rot="5400000">
            <a:off x="9216012" y="3995126"/>
            <a:ext cx="144024" cy="1750092"/>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CuadroTexto 30">
            <a:extLst>
              <a:ext uri="{FF2B5EF4-FFF2-40B4-BE49-F238E27FC236}">
                <a16:creationId xmlns:a16="http://schemas.microsoft.com/office/drawing/2014/main" id="{A5F00B69-A5B3-7A4F-9B67-9A3CCBDC723F}"/>
              </a:ext>
            </a:extLst>
          </p:cNvPr>
          <p:cNvSpPr txBox="1"/>
          <p:nvPr/>
        </p:nvSpPr>
        <p:spPr>
          <a:xfrm>
            <a:off x="9213218" y="3111711"/>
            <a:ext cx="2160637" cy="646331"/>
          </a:xfrm>
          <a:prstGeom prst="rect">
            <a:avLst/>
          </a:prstGeom>
          <a:noFill/>
        </p:spPr>
        <p:txBody>
          <a:bodyPr wrap="square" rtlCol="0">
            <a:spAutoFit/>
          </a:bodyPr>
          <a:lstStyle/>
          <a:p>
            <a:r>
              <a:rPr lang="ro-RO" dirty="0">
                <a:solidFill>
                  <a:schemeClr val="accent1"/>
                </a:solidFill>
              </a:rPr>
              <a:t>ANONIMITATE</a:t>
            </a:r>
            <a:endParaRPr lang="en-GB" dirty="0">
              <a:solidFill>
                <a:schemeClr val="accent1"/>
              </a:solidFill>
            </a:endParaRPr>
          </a:p>
          <a:p>
            <a:endParaRPr lang="en-GB" dirty="0">
              <a:solidFill>
                <a:schemeClr val="accent1"/>
              </a:solidFill>
            </a:endParaRPr>
          </a:p>
        </p:txBody>
      </p:sp>
    </p:spTree>
    <p:extLst>
      <p:ext uri="{BB962C8B-B14F-4D97-AF65-F5344CB8AC3E}">
        <p14:creationId xmlns:p14="http://schemas.microsoft.com/office/powerpoint/2010/main" val="3073565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직사각형 113">
            <a:extLst>
              <a:ext uri="{FF2B5EF4-FFF2-40B4-BE49-F238E27FC236}">
                <a16:creationId xmlns:a16="http://schemas.microsoft.com/office/drawing/2014/main" id="{4794DE31-9EA4-4906-9500-7616D82B8F66}"/>
              </a:ext>
            </a:extLst>
          </p:cNvPr>
          <p:cNvSpPr>
            <a:spLocks noChangeArrowheads="1"/>
          </p:cNvSpPr>
          <p:nvPr/>
        </p:nvSpPr>
        <p:spPr bwMode="auto">
          <a:xfrm>
            <a:off x="8576914" y="1727149"/>
            <a:ext cx="899241"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000" b="1" dirty="0">
                <a:solidFill>
                  <a:schemeClr val="bg1"/>
                </a:solidFill>
                <a:cs typeface="Arial" charset="0"/>
              </a:rPr>
              <a:t>2019</a:t>
            </a:r>
            <a:endParaRPr lang="ko-KR" altLang="en-US" sz="2000" dirty="0">
              <a:solidFill>
                <a:schemeClr val="bg1"/>
              </a:solidFill>
            </a:endParaRPr>
          </a:p>
        </p:txBody>
      </p:sp>
      <p:sp>
        <p:nvSpPr>
          <p:cNvPr id="29" name="직사각형 113">
            <a:extLst>
              <a:ext uri="{FF2B5EF4-FFF2-40B4-BE49-F238E27FC236}">
                <a16:creationId xmlns:a16="http://schemas.microsoft.com/office/drawing/2014/main" id="{6B00BD5C-FF4A-4120-B30E-7E2D8F29458C}"/>
              </a:ext>
            </a:extLst>
          </p:cNvPr>
          <p:cNvSpPr>
            <a:spLocks noChangeArrowheads="1"/>
          </p:cNvSpPr>
          <p:nvPr/>
        </p:nvSpPr>
        <p:spPr bwMode="auto">
          <a:xfrm>
            <a:off x="6344656" y="1736663"/>
            <a:ext cx="899241"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000" b="1" dirty="0">
                <a:solidFill>
                  <a:schemeClr val="bg1"/>
                </a:solidFill>
                <a:cs typeface="Arial" charset="0"/>
              </a:rPr>
              <a:t>2018</a:t>
            </a:r>
            <a:endParaRPr lang="ko-KR" altLang="en-US" sz="2000" dirty="0">
              <a:solidFill>
                <a:schemeClr val="bg1"/>
              </a:solidFill>
            </a:endParaRPr>
          </a:p>
        </p:txBody>
      </p:sp>
      <p:pic>
        <p:nvPicPr>
          <p:cNvPr id="8" name="Picture 7">
            <a:extLst>
              <a:ext uri="{FF2B5EF4-FFF2-40B4-BE49-F238E27FC236}">
                <a16:creationId xmlns:a16="http://schemas.microsoft.com/office/drawing/2014/main" id="{75153FF6-0E96-46AA-A04F-32100F12C6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5775263"/>
            <a:ext cx="1808047" cy="646236"/>
          </a:xfrm>
          <a:prstGeom prst="rect">
            <a:avLst/>
          </a:prstGeom>
        </p:spPr>
      </p:pic>
      <p:sp>
        <p:nvSpPr>
          <p:cNvPr id="4" name="Marcador de texto 3">
            <a:extLst>
              <a:ext uri="{FF2B5EF4-FFF2-40B4-BE49-F238E27FC236}">
                <a16:creationId xmlns:a16="http://schemas.microsoft.com/office/drawing/2014/main" id="{1C414031-8DC6-7B4E-B93B-E0549121E116}"/>
              </a:ext>
            </a:extLst>
          </p:cNvPr>
          <p:cNvSpPr>
            <a:spLocks noGrp="1"/>
          </p:cNvSpPr>
          <p:nvPr>
            <p:ph type="body" sz="quarter" idx="10"/>
          </p:nvPr>
        </p:nvSpPr>
        <p:spPr>
          <a:xfrm>
            <a:off x="362834" y="436501"/>
            <a:ext cx="11230394" cy="724247"/>
          </a:xfrm>
        </p:spPr>
        <p:txBody>
          <a:bodyPr/>
          <a:lstStyle/>
          <a:p>
            <a:r>
              <a:rPr lang="ro-RO" sz="4800" dirty="0"/>
              <a:t>Ce poate fi raportat? </a:t>
            </a:r>
            <a:endParaRPr lang="en-GB" sz="4800" dirty="0"/>
          </a:p>
        </p:txBody>
      </p:sp>
      <p:graphicFrame>
        <p:nvGraphicFramePr>
          <p:cNvPr id="10" name="Diagrama 9">
            <a:extLst>
              <a:ext uri="{FF2B5EF4-FFF2-40B4-BE49-F238E27FC236}">
                <a16:creationId xmlns:a16="http://schemas.microsoft.com/office/drawing/2014/main" id="{2D465109-3CEA-C549-A3FE-3F37DC4F4CB2}"/>
              </a:ext>
            </a:extLst>
          </p:cNvPr>
          <p:cNvGraphicFramePr/>
          <p:nvPr>
            <p:extLst>
              <p:ext uri="{D42A27DB-BD31-4B8C-83A1-F6EECF244321}">
                <p14:modId xmlns:p14="http://schemas.microsoft.com/office/powerpoint/2010/main" val="2463551478"/>
              </p:ext>
            </p:extLst>
          </p:nvPr>
        </p:nvGraphicFramePr>
        <p:xfrm>
          <a:off x="727419" y="1468366"/>
          <a:ext cx="10501223" cy="40199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44001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직사각형 113">
            <a:extLst>
              <a:ext uri="{FF2B5EF4-FFF2-40B4-BE49-F238E27FC236}">
                <a16:creationId xmlns:a16="http://schemas.microsoft.com/office/drawing/2014/main" id="{4794DE31-9EA4-4906-9500-7616D82B8F66}"/>
              </a:ext>
            </a:extLst>
          </p:cNvPr>
          <p:cNvSpPr>
            <a:spLocks noChangeArrowheads="1"/>
          </p:cNvSpPr>
          <p:nvPr/>
        </p:nvSpPr>
        <p:spPr bwMode="auto">
          <a:xfrm>
            <a:off x="8576914" y="1727149"/>
            <a:ext cx="899241"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000" b="1" dirty="0">
                <a:solidFill>
                  <a:schemeClr val="bg1"/>
                </a:solidFill>
                <a:cs typeface="Arial" charset="0"/>
              </a:rPr>
              <a:t>2019</a:t>
            </a:r>
            <a:endParaRPr lang="ko-KR" altLang="en-US" sz="2000" dirty="0">
              <a:solidFill>
                <a:schemeClr val="bg1"/>
              </a:solidFill>
            </a:endParaRPr>
          </a:p>
        </p:txBody>
      </p:sp>
      <p:sp>
        <p:nvSpPr>
          <p:cNvPr id="29" name="직사각형 113">
            <a:extLst>
              <a:ext uri="{FF2B5EF4-FFF2-40B4-BE49-F238E27FC236}">
                <a16:creationId xmlns:a16="http://schemas.microsoft.com/office/drawing/2014/main" id="{6B00BD5C-FF4A-4120-B30E-7E2D8F29458C}"/>
              </a:ext>
            </a:extLst>
          </p:cNvPr>
          <p:cNvSpPr>
            <a:spLocks noChangeArrowheads="1"/>
          </p:cNvSpPr>
          <p:nvPr/>
        </p:nvSpPr>
        <p:spPr bwMode="auto">
          <a:xfrm>
            <a:off x="6344656" y="1736663"/>
            <a:ext cx="899241"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000" b="1" dirty="0">
                <a:solidFill>
                  <a:schemeClr val="bg1"/>
                </a:solidFill>
                <a:cs typeface="Arial" charset="0"/>
              </a:rPr>
              <a:t>2018</a:t>
            </a:r>
            <a:endParaRPr lang="ko-KR" altLang="en-US" sz="2000" dirty="0">
              <a:solidFill>
                <a:schemeClr val="bg1"/>
              </a:solidFill>
            </a:endParaRPr>
          </a:p>
        </p:txBody>
      </p:sp>
      <p:pic>
        <p:nvPicPr>
          <p:cNvPr id="8" name="Picture 7">
            <a:extLst>
              <a:ext uri="{FF2B5EF4-FFF2-40B4-BE49-F238E27FC236}">
                <a16:creationId xmlns:a16="http://schemas.microsoft.com/office/drawing/2014/main" id="{75153FF6-0E96-46AA-A04F-32100F12C6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5775263"/>
            <a:ext cx="1808047" cy="646236"/>
          </a:xfrm>
          <a:prstGeom prst="rect">
            <a:avLst/>
          </a:prstGeom>
        </p:spPr>
      </p:pic>
      <p:pic>
        <p:nvPicPr>
          <p:cNvPr id="9" name="Picture 2">
            <a:extLst>
              <a:ext uri="{FF2B5EF4-FFF2-40B4-BE49-F238E27FC236}">
                <a16:creationId xmlns:a16="http://schemas.microsoft.com/office/drawing/2014/main" id="{FAE2C417-7B5E-8266-2ED1-2C00E851812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477419" y="2427163"/>
            <a:ext cx="5532956" cy="3637919"/>
          </a:xfrm>
          <a:prstGeom prst="rect">
            <a:avLst/>
          </a:prstGeom>
          <a:noFill/>
          <a:extLst>
            <a:ext uri="{909E8E84-426E-40DD-AFC4-6F175D3DCCD1}">
              <a14:hiddenFill xmlns:a14="http://schemas.microsoft.com/office/drawing/2010/main">
                <a:solidFill>
                  <a:srgbClr val="FFFFFF"/>
                </a:solidFill>
              </a14:hiddenFill>
            </a:ext>
          </a:extLst>
        </p:spPr>
      </p:pic>
      <p:sp>
        <p:nvSpPr>
          <p:cNvPr id="11" name="Marcador de texto 3">
            <a:extLst>
              <a:ext uri="{FF2B5EF4-FFF2-40B4-BE49-F238E27FC236}">
                <a16:creationId xmlns:a16="http://schemas.microsoft.com/office/drawing/2014/main" id="{F9B8154E-893A-0FED-6C36-70DF321D3BF9}"/>
              </a:ext>
            </a:extLst>
          </p:cNvPr>
          <p:cNvSpPr txBox="1">
            <a:spLocks/>
          </p:cNvSpPr>
          <p:nvPr/>
        </p:nvSpPr>
        <p:spPr>
          <a:xfrm>
            <a:off x="480802" y="417785"/>
            <a:ext cx="11230394" cy="724247"/>
          </a:xfrm>
        </p:spPr>
        <p:txBody>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pPr algn="ctr"/>
            <a:r>
              <a:rPr lang="ro-RO" sz="4800" dirty="0">
                <a:latin typeface="+mj-ea"/>
                <a:ea typeface="+mj-ea"/>
              </a:rPr>
              <a:t>Cum poți raporta în 10 pași simplii </a:t>
            </a:r>
            <a:endParaRPr lang="en-GB" sz="4800" dirty="0">
              <a:latin typeface="+mj-ea"/>
              <a:ea typeface="+mj-ea"/>
            </a:endParaRPr>
          </a:p>
          <a:p>
            <a:pPr algn="ctr"/>
            <a:r>
              <a:rPr lang="en-GB" sz="4800" dirty="0">
                <a:latin typeface="+mj-ea"/>
                <a:ea typeface="+mj-ea"/>
              </a:rPr>
              <a:t> </a:t>
            </a:r>
          </a:p>
        </p:txBody>
      </p:sp>
      <p:sp>
        <p:nvSpPr>
          <p:cNvPr id="12" name="CuadroTexto 11">
            <a:extLst>
              <a:ext uri="{FF2B5EF4-FFF2-40B4-BE49-F238E27FC236}">
                <a16:creationId xmlns:a16="http://schemas.microsoft.com/office/drawing/2014/main" id="{C8545FC3-A1D6-2587-1F43-A44A3786D621}"/>
              </a:ext>
            </a:extLst>
          </p:cNvPr>
          <p:cNvSpPr txBox="1"/>
          <p:nvPr/>
        </p:nvSpPr>
        <p:spPr>
          <a:xfrm>
            <a:off x="1751800" y="1285461"/>
            <a:ext cx="9185711" cy="584775"/>
          </a:xfrm>
          <a:prstGeom prst="rect">
            <a:avLst/>
          </a:prstGeom>
          <a:noFill/>
        </p:spPr>
        <p:txBody>
          <a:bodyPr wrap="square">
            <a:spAutoFit/>
          </a:bodyPr>
          <a:lstStyle/>
          <a:p>
            <a:r>
              <a:rPr lang="ro-RO" sz="3200" dirty="0">
                <a:latin typeface="+mj-ea"/>
                <a:ea typeface="+mj-ea"/>
              </a:rPr>
              <a:t>Prin intermediul platformei Speak Up! </a:t>
            </a:r>
            <a:endParaRPr lang="en-GB" sz="3200" dirty="0"/>
          </a:p>
        </p:txBody>
      </p:sp>
      <p:pic>
        <p:nvPicPr>
          <p:cNvPr id="13" name="Gráfico 12" descr="Internet con relleno sólido">
            <a:extLst>
              <a:ext uri="{FF2B5EF4-FFF2-40B4-BE49-F238E27FC236}">
                <a16:creationId xmlns:a16="http://schemas.microsoft.com/office/drawing/2014/main" id="{98B2EDE7-5AD1-34F7-A9C4-BE6D4AED26D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4831" y="2901125"/>
            <a:ext cx="1944856" cy="1944856"/>
          </a:xfrm>
          <a:prstGeom prst="rect">
            <a:avLst/>
          </a:prstGeom>
        </p:spPr>
      </p:pic>
    </p:spTree>
    <p:extLst>
      <p:ext uri="{BB962C8B-B14F-4D97-AF65-F5344CB8AC3E}">
        <p14:creationId xmlns:p14="http://schemas.microsoft.com/office/powerpoint/2010/main" val="1852797016"/>
      </p:ext>
    </p:extLst>
  </p:cSld>
  <p:clrMapOvr>
    <a:masterClrMapping/>
  </p:clrMapOvr>
</p:sld>
</file>

<file path=ppt/theme/theme1.xml><?xml version="1.0" encoding="utf-8"?>
<a:theme xmlns:a="http://schemas.openxmlformats.org/drawingml/2006/main" name="Cover and End Slide Master">
  <a:themeElements>
    <a:clrScheme name="travel">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65874"/>
      </a:accent4>
      <a:accent5>
        <a:srgbClr val="00BDFB"/>
      </a:accent5>
      <a:accent6>
        <a:srgbClr val="1ED0A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travel">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65874"/>
      </a:accent4>
      <a:accent5>
        <a:srgbClr val="00BDFB"/>
      </a:accent5>
      <a:accent6>
        <a:srgbClr val="1ED0A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travel">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65874"/>
      </a:accent4>
      <a:accent5>
        <a:srgbClr val="00BDFB"/>
      </a:accent5>
      <a:accent6>
        <a:srgbClr val="1ED0A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TotalTime>
  <Words>1748</Words>
  <Application>Microsoft Office PowerPoint</Application>
  <PresentationFormat>Ecran lat</PresentationFormat>
  <Paragraphs>210</Paragraphs>
  <Slides>25</Slides>
  <Notes>24</Notes>
  <HiddenSlides>0</HiddenSlides>
  <MMClips>0</MMClips>
  <ScaleCrop>false</ScaleCrop>
  <HeadingPairs>
    <vt:vector size="6" baseType="variant">
      <vt:variant>
        <vt:lpstr>Fonturi utilizate</vt:lpstr>
      </vt:variant>
      <vt:variant>
        <vt:i4>4</vt:i4>
      </vt:variant>
      <vt:variant>
        <vt:lpstr>Temă</vt:lpstr>
      </vt:variant>
      <vt:variant>
        <vt:i4>3</vt:i4>
      </vt:variant>
      <vt:variant>
        <vt:lpstr>Titluri diapozitive</vt:lpstr>
      </vt:variant>
      <vt:variant>
        <vt:i4>25</vt:i4>
      </vt:variant>
    </vt:vector>
  </HeadingPairs>
  <TitlesOfParts>
    <vt:vector size="32" baseType="lpstr">
      <vt:lpstr>Arial</vt:lpstr>
      <vt:lpstr>Arial Unicode MS</vt:lpstr>
      <vt:lpstr>Calibri</vt:lpstr>
      <vt:lpstr>Times New Roman</vt:lpstr>
      <vt:lpstr>Cover and End Slide Master</vt:lpstr>
      <vt:lpstr>Contents Slide Master</vt:lpstr>
      <vt:lpstr>Section Break Slide Master</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Marius</cp:lastModifiedBy>
  <cp:revision>216</cp:revision>
  <dcterms:created xsi:type="dcterms:W3CDTF">2018-04-24T17:14:44Z</dcterms:created>
  <dcterms:modified xsi:type="dcterms:W3CDTF">2022-11-21T11:39:58Z</dcterms:modified>
</cp:coreProperties>
</file>