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9"/>
  </p:notesMasterIdLst>
  <p:handoutMasterIdLst>
    <p:handoutMasterId r:id="rId30"/>
  </p:handoutMasterIdLst>
  <p:sldIdLst>
    <p:sldId id="276" r:id="rId4"/>
    <p:sldId id="334" r:id="rId5"/>
    <p:sldId id="336" r:id="rId6"/>
    <p:sldId id="338" r:id="rId7"/>
    <p:sldId id="339" r:id="rId8"/>
    <p:sldId id="351" r:id="rId9"/>
    <p:sldId id="314" r:id="rId10"/>
    <p:sldId id="357" r:id="rId11"/>
    <p:sldId id="367" r:id="rId12"/>
    <p:sldId id="358" r:id="rId13"/>
    <p:sldId id="360" r:id="rId14"/>
    <p:sldId id="362" r:id="rId15"/>
    <p:sldId id="363" r:id="rId16"/>
    <p:sldId id="364" r:id="rId17"/>
    <p:sldId id="368" r:id="rId18"/>
    <p:sldId id="371" r:id="rId19"/>
    <p:sldId id="369" r:id="rId20"/>
    <p:sldId id="370" r:id="rId21"/>
    <p:sldId id="352" r:id="rId22"/>
    <p:sldId id="349" r:id="rId23"/>
    <p:sldId id="353" r:id="rId24"/>
    <p:sldId id="350" r:id="rId25"/>
    <p:sldId id="347" r:id="rId26"/>
    <p:sldId id="372" r:id="rId27"/>
    <p:sldId id="373" r:id="rId2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75915" autoAdjust="0"/>
  </p:normalViewPr>
  <p:slideViewPr>
    <p:cSldViewPr snapToGrid="0">
      <p:cViewPr varScale="1">
        <p:scale>
          <a:sx n="84" d="100"/>
          <a:sy n="84" d="100"/>
        </p:scale>
        <p:origin x="1360" y="19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33807-9A1E-9843-8A0E-DF729A44DBAF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A3CBD4-CD9A-4F42-8C1D-AAF4F3496A31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noProof="0" dirty="0"/>
            <a:t>Πρόσωπο</a:t>
          </a:r>
          <a:endParaRPr lang="en-GB" noProof="0" dirty="0"/>
        </a:p>
      </dgm:t>
    </dgm:pt>
    <dgm:pt modelId="{5F181811-B62A-B740-84A2-30C3E882B71C}" type="parTrans" cxnId="{37B9DA9A-B623-CA42-96F2-26EA95C882A6}">
      <dgm:prSet/>
      <dgm:spPr/>
      <dgm:t>
        <a:bodyPr/>
        <a:lstStyle/>
        <a:p>
          <a:endParaRPr lang="es-ES"/>
        </a:p>
      </dgm:t>
    </dgm:pt>
    <dgm:pt modelId="{27393106-DFFD-AE46-9629-348248C7008A}" type="sibTrans" cxnId="{37B9DA9A-B623-CA42-96F2-26EA95C882A6}">
      <dgm:prSet/>
      <dgm:spPr/>
      <dgm:t>
        <a:bodyPr/>
        <a:lstStyle/>
        <a:p>
          <a:endParaRPr lang="es-ES"/>
        </a:p>
      </dgm:t>
    </dgm:pt>
    <dgm:pt modelId="{66E46EDB-53F2-AF48-855B-4A8156DD3802}">
      <dgm:prSet phldrT="[Texto]"/>
      <dgm:spPr/>
      <dgm:t>
        <a:bodyPr/>
        <a:lstStyle/>
        <a:p>
          <a:r>
            <a:rPr lang="el-GR" noProof="0" dirty="0"/>
            <a:t>Εθνικό</a:t>
          </a:r>
          <a:endParaRPr lang="en-GB" noProof="0" dirty="0"/>
        </a:p>
      </dgm:t>
    </dgm:pt>
    <dgm:pt modelId="{86C96C85-9C0F-2141-86C4-FB93414DF588}" type="parTrans" cxnId="{4EEFCEB7-5644-444A-AEB0-FC05A59DF117}">
      <dgm:prSet/>
      <dgm:spPr/>
      <dgm:t>
        <a:bodyPr/>
        <a:lstStyle/>
        <a:p>
          <a:endParaRPr lang="es-ES"/>
        </a:p>
      </dgm:t>
    </dgm:pt>
    <dgm:pt modelId="{3D937B93-B04C-8741-8BB7-23F41483CE22}" type="sibTrans" cxnId="{4EEFCEB7-5644-444A-AEB0-FC05A59DF117}">
      <dgm:prSet/>
      <dgm:spPr/>
      <dgm:t>
        <a:bodyPr/>
        <a:lstStyle/>
        <a:p>
          <a:endParaRPr lang="es-ES"/>
        </a:p>
      </dgm:t>
    </dgm:pt>
    <dgm:pt modelId="{C790B29F-9E1A-A643-B587-34B77608D9CA}">
      <dgm:prSet phldrT="[Texto]"/>
      <dgm:spPr/>
      <dgm:t>
        <a:bodyPr/>
        <a:lstStyle/>
        <a:p>
          <a:r>
            <a:rPr lang="en-GB" noProof="0" dirty="0"/>
            <a:t>WADA, IF, IOC, ITA</a:t>
          </a:r>
        </a:p>
      </dgm:t>
    </dgm:pt>
    <dgm:pt modelId="{0FA3AE37-8D59-1D43-BDFC-BA68ED4BC978}" type="parTrans" cxnId="{23ECE947-9031-4744-80B0-EEE01214B43D}">
      <dgm:prSet/>
      <dgm:spPr/>
      <dgm:t>
        <a:bodyPr/>
        <a:lstStyle/>
        <a:p>
          <a:endParaRPr lang="es-ES"/>
        </a:p>
      </dgm:t>
    </dgm:pt>
    <dgm:pt modelId="{2DB16B64-61AD-704E-A272-65B1F41FC963}" type="sibTrans" cxnId="{23ECE947-9031-4744-80B0-EEE01214B43D}">
      <dgm:prSet/>
      <dgm:spPr/>
      <dgm:t>
        <a:bodyPr/>
        <a:lstStyle/>
        <a:p>
          <a:endParaRPr lang="es-ES"/>
        </a:p>
      </dgm:t>
    </dgm:pt>
    <dgm:pt modelId="{794204BE-2AA8-BC4B-997B-AF53A681207F}">
      <dgm:prSet phldrT="[Texto]"/>
      <dgm:spPr/>
      <dgm:t>
        <a:bodyPr/>
        <a:lstStyle/>
        <a:p>
          <a:r>
            <a:rPr lang="el-GR" noProof="0" dirty="0"/>
            <a:t>Αθλητικός οργανισμός ή οργανισμός </a:t>
          </a:r>
          <a:r>
            <a:rPr lang="el-GR" noProof="0" dirty="0" err="1"/>
            <a:t>αντι</a:t>
          </a:r>
          <a:r>
            <a:rPr lang="el-GR" noProof="0" dirty="0"/>
            <a:t>-ντόπινγκ</a:t>
          </a:r>
          <a:endParaRPr lang="en-GB" noProof="0" dirty="0"/>
        </a:p>
      </dgm:t>
    </dgm:pt>
    <dgm:pt modelId="{368A9A1D-6E06-9043-AAA2-2E95B7C1DDED}" type="parTrans" cxnId="{2E91906C-3731-F043-92D5-1E6967A91D47}">
      <dgm:prSet/>
      <dgm:spPr/>
      <dgm:t>
        <a:bodyPr/>
        <a:lstStyle/>
        <a:p>
          <a:endParaRPr lang="es-ES"/>
        </a:p>
      </dgm:t>
    </dgm:pt>
    <dgm:pt modelId="{8680010C-84DA-FC4A-8725-1E6482CF5224}" type="sibTrans" cxnId="{2E91906C-3731-F043-92D5-1E6967A91D47}">
      <dgm:prSet/>
      <dgm:spPr/>
      <dgm:t>
        <a:bodyPr/>
        <a:lstStyle/>
        <a:p>
          <a:endParaRPr lang="es-ES"/>
        </a:p>
      </dgm:t>
    </dgm:pt>
    <dgm:pt modelId="{8EDEE003-0D87-3743-A65C-EA93932E7AB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noProof="0" dirty="0"/>
            <a:t>γονείς, φίλοι, προπονητής</a:t>
          </a:r>
          <a:endParaRPr lang="en-GB" noProof="0" dirty="0"/>
        </a:p>
      </dgm:t>
    </dgm:pt>
    <dgm:pt modelId="{583E71BE-F0AB-FE41-A60A-92ECC8ACAE7D}" type="parTrans" cxnId="{6DA1C965-73AB-1246-8D14-475060F27C88}">
      <dgm:prSet/>
      <dgm:spPr/>
      <dgm:t>
        <a:bodyPr/>
        <a:lstStyle/>
        <a:p>
          <a:endParaRPr lang="es-ES"/>
        </a:p>
      </dgm:t>
    </dgm:pt>
    <dgm:pt modelId="{2662EA1F-3E2C-1940-9931-F3819A0C49A3}" type="sibTrans" cxnId="{6DA1C965-73AB-1246-8D14-475060F27C88}">
      <dgm:prSet/>
      <dgm:spPr/>
      <dgm:t>
        <a:bodyPr/>
        <a:lstStyle/>
        <a:p>
          <a:endParaRPr lang="es-ES"/>
        </a:p>
      </dgm:t>
    </dgm:pt>
    <dgm:pt modelId="{8D8C3CB4-1124-B84C-AA3B-F2994BE7630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noProof="0" dirty="0"/>
            <a:t>Κάποιος που εμπιστεύεστε</a:t>
          </a:r>
          <a:endParaRPr lang="en-GB" noProof="0" dirty="0"/>
        </a:p>
      </dgm:t>
    </dgm:pt>
    <dgm:pt modelId="{15CBAC67-613A-D34F-97F8-8FD6004C338B}" type="parTrans" cxnId="{1DFDFB77-6CC7-FE4C-91B7-D98A77A277C5}">
      <dgm:prSet/>
      <dgm:spPr/>
      <dgm:t>
        <a:bodyPr/>
        <a:lstStyle/>
        <a:p>
          <a:endParaRPr lang="es-ES"/>
        </a:p>
      </dgm:t>
    </dgm:pt>
    <dgm:pt modelId="{D2CC8C86-C4A5-CA49-9245-1CD6DC3F274B}" type="sibTrans" cxnId="{1DFDFB77-6CC7-FE4C-91B7-D98A77A277C5}">
      <dgm:prSet/>
      <dgm:spPr/>
      <dgm:t>
        <a:bodyPr/>
        <a:lstStyle/>
        <a:p>
          <a:endParaRPr lang="es-ES"/>
        </a:p>
      </dgm:t>
    </dgm:pt>
    <dgm:pt modelId="{9AF27B4C-0F77-A149-AEC3-9EA9C2F15607}">
      <dgm:prSet phldrT="[Texto]"/>
      <dgm:spPr/>
      <dgm:t>
        <a:bodyPr/>
        <a:lstStyle/>
        <a:p>
          <a:r>
            <a:rPr lang="el-GR" noProof="0" dirty="0"/>
            <a:t>Διεθνές</a:t>
          </a:r>
          <a:endParaRPr lang="en-GB" noProof="0" dirty="0"/>
        </a:p>
      </dgm:t>
    </dgm:pt>
    <dgm:pt modelId="{AE6984BC-0A50-3047-9C5B-8959F11F0E8E}" type="parTrans" cxnId="{B28B72E5-5C7C-C743-BD08-D397B4B6A1EE}">
      <dgm:prSet/>
      <dgm:spPr/>
      <dgm:t>
        <a:bodyPr/>
        <a:lstStyle/>
        <a:p>
          <a:endParaRPr lang="es-ES"/>
        </a:p>
      </dgm:t>
    </dgm:pt>
    <dgm:pt modelId="{75169DE2-6FE3-5449-A0C1-74EC76AE5EA0}" type="sibTrans" cxnId="{B28B72E5-5C7C-C743-BD08-D397B4B6A1EE}">
      <dgm:prSet/>
      <dgm:spPr/>
      <dgm:t>
        <a:bodyPr/>
        <a:lstStyle/>
        <a:p>
          <a:endParaRPr lang="es-ES"/>
        </a:p>
      </dgm:t>
    </dgm:pt>
    <dgm:pt modelId="{1093DEAC-7230-F342-96A7-A9A1507A7702}">
      <dgm:prSet phldrT="[Texto]"/>
      <dgm:spPr/>
      <dgm:t>
        <a:bodyPr/>
        <a:lstStyle/>
        <a:p>
          <a:r>
            <a:rPr lang="en-GB" noProof="0" dirty="0"/>
            <a:t>NADO, NF, NOC</a:t>
          </a:r>
        </a:p>
      </dgm:t>
    </dgm:pt>
    <dgm:pt modelId="{EB2F0465-571E-8144-8614-38F0CDDBABE7}" type="parTrans" cxnId="{C579140F-6FCF-0341-9CCE-A2F084838FC8}">
      <dgm:prSet/>
      <dgm:spPr/>
      <dgm:t>
        <a:bodyPr/>
        <a:lstStyle/>
        <a:p>
          <a:endParaRPr lang="es-ES"/>
        </a:p>
      </dgm:t>
    </dgm:pt>
    <dgm:pt modelId="{31795E2F-9887-9A48-A5ED-75DD9A86AA9D}" type="sibTrans" cxnId="{C579140F-6FCF-0341-9CCE-A2F084838FC8}">
      <dgm:prSet/>
      <dgm:spPr/>
      <dgm:t>
        <a:bodyPr/>
        <a:lstStyle/>
        <a:p>
          <a:endParaRPr lang="es-ES"/>
        </a:p>
      </dgm:t>
    </dgm:pt>
    <dgm:pt modelId="{EC67E11B-8AAF-084A-89F2-64CC210F47BE}" type="pres">
      <dgm:prSet presAssocID="{C0433807-9A1E-9843-8A0E-DF729A44D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92A949-D436-AA43-855B-FE3AE7DF68AB}" type="pres">
      <dgm:prSet presAssocID="{0CA3CBD4-CD9A-4F42-8C1D-AAF4F3496A31}" presName="vertOne" presStyleCnt="0"/>
      <dgm:spPr/>
    </dgm:pt>
    <dgm:pt modelId="{AA396863-8058-104C-BF06-2F8D01B8939D}" type="pres">
      <dgm:prSet presAssocID="{0CA3CBD4-CD9A-4F42-8C1D-AAF4F3496A31}" presName="txOne" presStyleLbl="node0" presStyleIdx="0" presStyleCnt="2" custLinFactNeighborY="-11294">
        <dgm:presLayoutVars>
          <dgm:chPref val="3"/>
        </dgm:presLayoutVars>
      </dgm:prSet>
      <dgm:spPr/>
    </dgm:pt>
    <dgm:pt modelId="{0D6DB663-35E3-ED45-9E5C-FE02343FB7FD}" type="pres">
      <dgm:prSet presAssocID="{0CA3CBD4-CD9A-4F42-8C1D-AAF4F3496A31}" presName="parTransOne" presStyleCnt="0"/>
      <dgm:spPr/>
    </dgm:pt>
    <dgm:pt modelId="{C52AE4CE-2919-1141-A1E7-520C236B1DCE}" type="pres">
      <dgm:prSet presAssocID="{0CA3CBD4-CD9A-4F42-8C1D-AAF4F3496A31}" presName="horzOne" presStyleCnt="0"/>
      <dgm:spPr/>
    </dgm:pt>
    <dgm:pt modelId="{C032B620-11E3-8749-B851-9EC73E52743B}" type="pres">
      <dgm:prSet presAssocID="{8EDEE003-0D87-3743-A65C-EA93932E7ABE}" presName="vertTwo" presStyleCnt="0"/>
      <dgm:spPr/>
    </dgm:pt>
    <dgm:pt modelId="{7E4F931E-D954-2944-AFB6-3CF89E22EF4F}" type="pres">
      <dgm:prSet presAssocID="{8EDEE003-0D87-3743-A65C-EA93932E7ABE}" presName="txTwo" presStyleLbl="node2" presStyleIdx="0" presStyleCnt="3">
        <dgm:presLayoutVars>
          <dgm:chPref val="3"/>
        </dgm:presLayoutVars>
      </dgm:prSet>
      <dgm:spPr/>
    </dgm:pt>
    <dgm:pt modelId="{01F077D1-02AE-8145-9691-75E5188B9518}" type="pres">
      <dgm:prSet presAssocID="{8EDEE003-0D87-3743-A65C-EA93932E7ABE}" presName="parTransTwo" presStyleCnt="0"/>
      <dgm:spPr/>
    </dgm:pt>
    <dgm:pt modelId="{DE6CF6B2-6DC7-224B-BEB1-627DE5D105FC}" type="pres">
      <dgm:prSet presAssocID="{8EDEE003-0D87-3743-A65C-EA93932E7ABE}" presName="horzTwo" presStyleCnt="0"/>
      <dgm:spPr/>
    </dgm:pt>
    <dgm:pt modelId="{0F8E273A-6914-9146-9994-FBA526DB400C}" type="pres">
      <dgm:prSet presAssocID="{8D8C3CB4-1124-B84C-AA3B-F2994BE76300}" presName="vertThree" presStyleCnt="0"/>
      <dgm:spPr/>
    </dgm:pt>
    <dgm:pt modelId="{107DD41F-2200-CA43-BA08-B1A23099AFD4}" type="pres">
      <dgm:prSet presAssocID="{8D8C3CB4-1124-B84C-AA3B-F2994BE76300}" presName="txThree" presStyleLbl="node3" presStyleIdx="0" presStyleCnt="3">
        <dgm:presLayoutVars>
          <dgm:chPref val="3"/>
        </dgm:presLayoutVars>
      </dgm:prSet>
      <dgm:spPr/>
    </dgm:pt>
    <dgm:pt modelId="{3F853E9D-8551-A84B-BC14-AF2F77444773}" type="pres">
      <dgm:prSet presAssocID="{8D8C3CB4-1124-B84C-AA3B-F2994BE76300}" presName="horzThree" presStyleCnt="0"/>
      <dgm:spPr/>
    </dgm:pt>
    <dgm:pt modelId="{6EE00066-D99B-3C42-8C8E-C54CD1AF4D4D}" type="pres">
      <dgm:prSet presAssocID="{27393106-DFFD-AE46-9629-348248C7008A}" presName="sibSpaceOne" presStyleCnt="0"/>
      <dgm:spPr/>
    </dgm:pt>
    <dgm:pt modelId="{EE6FF6D3-3EC8-FD44-8E92-5FD3BEAD716E}" type="pres">
      <dgm:prSet presAssocID="{794204BE-2AA8-BC4B-997B-AF53A681207F}" presName="vertOne" presStyleCnt="0"/>
      <dgm:spPr/>
    </dgm:pt>
    <dgm:pt modelId="{204E37C4-F438-6E4B-8167-0483A944029E}" type="pres">
      <dgm:prSet presAssocID="{794204BE-2AA8-BC4B-997B-AF53A681207F}" presName="txOne" presStyleLbl="node0" presStyleIdx="1" presStyleCnt="2">
        <dgm:presLayoutVars>
          <dgm:chPref val="3"/>
        </dgm:presLayoutVars>
      </dgm:prSet>
      <dgm:spPr/>
    </dgm:pt>
    <dgm:pt modelId="{333C22A4-F4B0-6B4F-98EE-D3F50E9918D8}" type="pres">
      <dgm:prSet presAssocID="{794204BE-2AA8-BC4B-997B-AF53A681207F}" presName="parTransOne" presStyleCnt="0"/>
      <dgm:spPr/>
    </dgm:pt>
    <dgm:pt modelId="{F7CC5DFA-A807-F344-852F-4043EF48ED4A}" type="pres">
      <dgm:prSet presAssocID="{794204BE-2AA8-BC4B-997B-AF53A681207F}" presName="horzOne" presStyleCnt="0"/>
      <dgm:spPr/>
    </dgm:pt>
    <dgm:pt modelId="{A6FED834-4F87-CA4F-971A-F169A5533848}" type="pres">
      <dgm:prSet presAssocID="{66E46EDB-53F2-AF48-855B-4A8156DD3802}" presName="vertTwo" presStyleCnt="0"/>
      <dgm:spPr/>
    </dgm:pt>
    <dgm:pt modelId="{6DBD85AE-7E29-8A45-B2BC-0E6608B85658}" type="pres">
      <dgm:prSet presAssocID="{66E46EDB-53F2-AF48-855B-4A8156DD3802}" presName="txTwo" presStyleLbl="node2" presStyleIdx="1" presStyleCnt="3">
        <dgm:presLayoutVars>
          <dgm:chPref val="3"/>
        </dgm:presLayoutVars>
      </dgm:prSet>
      <dgm:spPr/>
    </dgm:pt>
    <dgm:pt modelId="{310B1001-9003-EF43-A351-F5D3BE6B1CB3}" type="pres">
      <dgm:prSet presAssocID="{66E46EDB-53F2-AF48-855B-4A8156DD3802}" presName="parTransTwo" presStyleCnt="0"/>
      <dgm:spPr/>
    </dgm:pt>
    <dgm:pt modelId="{E4139594-6DF0-5F49-AFCE-3A86DC69588D}" type="pres">
      <dgm:prSet presAssocID="{66E46EDB-53F2-AF48-855B-4A8156DD3802}" presName="horzTwo" presStyleCnt="0"/>
      <dgm:spPr/>
    </dgm:pt>
    <dgm:pt modelId="{9DB4048B-18E4-E544-B6C1-992AA4BF73BF}" type="pres">
      <dgm:prSet presAssocID="{1093DEAC-7230-F342-96A7-A9A1507A7702}" presName="vertThree" presStyleCnt="0"/>
      <dgm:spPr/>
    </dgm:pt>
    <dgm:pt modelId="{43139B8D-9DF0-4D41-9BC6-8E48F9C16003}" type="pres">
      <dgm:prSet presAssocID="{1093DEAC-7230-F342-96A7-A9A1507A7702}" presName="txThree" presStyleLbl="node3" presStyleIdx="1" presStyleCnt="3">
        <dgm:presLayoutVars>
          <dgm:chPref val="3"/>
        </dgm:presLayoutVars>
      </dgm:prSet>
      <dgm:spPr/>
    </dgm:pt>
    <dgm:pt modelId="{4A8ABF99-CA60-494F-9045-8F0863914C34}" type="pres">
      <dgm:prSet presAssocID="{1093DEAC-7230-F342-96A7-A9A1507A7702}" presName="horzThree" presStyleCnt="0"/>
      <dgm:spPr/>
    </dgm:pt>
    <dgm:pt modelId="{D0F2629D-CB11-C042-9513-90610A6B2479}" type="pres">
      <dgm:prSet presAssocID="{3D937B93-B04C-8741-8BB7-23F41483CE22}" presName="sibSpaceTwo" presStyleCnt="0"/>
      <dgm:spPr/>
    </dgm:pt>
    <dgm:pt modelId="{77B706A9-4D76-0F4C-BCFC-25BE87C06DE2}" type="pres">
      <dgm:prSet presAssocID="{9AF27B4C-0F77-A149-AEC3-9EA9C2F15607}" presName="vertTwo" presStyleCnt="0"/>
      <dgm:spPr/>
    </dgm:pt>
    <dgm:pt modelId="{B8967F17-53E8-E144-88AA-3788691B77F1}" type="pres">
      <dgm:prSet presAssocID="{9AF27B4C-0F77-A149-AEC3-9EA9C2F15607}" presName="txTwo" presStyleLbl="node2" presStyleIdx="2" presStyleCnt="3">
        <dgm:presLayoutVars>
          <dgm:chPref val="3"/>
        </dgm:presLayoutVars>
      </dgm:prSet>
      <dgm:spPr/>
    </dgm:pt>
    <dgm:pt modelId="{746DBA43-726E-1E48-9074-A5FA13BA8030}" type="pres">
      <dgm:prSet presAssocID="{9AF27B4C-0F77-A149-AEC3-9EA9C2F15607}" presName="parTransTwo" presStyleCnt="0"/>
      <dgm:spPr/>
    </dgm:pt>
    <dgm:pt modelId="{F4324F51-79E0-DD41-8658-B0ADAF2C8A63}" type="pres">
      <dgm:prSet presAssocID="{9AF27B4C-0F77-A149-AEC3-9EA9C2F15607}" presName="horzTwo" presStyleCnt="0"/>
      <dgm:spPr/>
    </dgm:pt>
    <dgm:pt modelId="{EDE22A35-DD0A-054C-BC3C-1641A043D5B1}" type="pres">
      <dgm:prSet presAssocID="{C790B29F-9E1A-A643-B587-34B77608D9CA}" presName="vertThree" presStyleCnt="0"/>
      <dgm:spPr/>
    </dgm:pt>
    <dgm:pt modelId="{62281F05-1AE8-4341-9C37-C23649D5C51E}" type="pres">
      <dgm:prSet presAssocID="{C790B29F-9E1A-A643-B587-34B77608D9CA}" presName="txThree" presStyleLbl="node3" presStyleIdx="2" presStyleCnt="3">
        <dgm:presLayoutVars>
          <dgm:chPref val="3"/>
        </dgm:presLayoutVars>
      </dgm:prSet>
      <dgm:spPr/>
    </dgm:pt>
    <dgm:pt modelId="{9B547122-9F71-E84A-8A98-38F3303FEF59}" type="pres">
      <dgm:prSet presAssocID="{C790B29F-9E1A-A643-B587-34B77608D9CA}" presName="horzThree" presStyleCnt="0"/>
      <dgm:spPr/>
    </dgm:pt>
  </dgm:ptLst>
  <dgm:cxnLst>
    <dgm:cxn modelId="{81DE0C08-9499-204D-9DEA-FE2087AA1949}" type="presOf" srcId="{C790B29F-9E1A-A643-B587-34B77608D9CA}" destId="{62281F05-1AE8-4341-9C37-C23649D5C51E}" srcOrd="0" destOrd="0" presId="urn:microsoft.com/office/officeart/2005/8/layout/hierarchy4"/>
    <dgm:cxn modelId="{C579140F-6FCF-0341-9CCE-A2F084838FC8}" srcId="{66E46EDB-53F2-AF48-855B-4A8156DD3802}" destId="{1093DEAC-7230-F342-96A7-A9A1507A7702}" srcOrd="0" destOrd="0" parTransId="{EB2F0465-571E-8144-8614-38F0CDDBABE7}" sibTransId="{31795E2F-9887-9A48-A5ED-75DD9A86AA9D}"/>
    <dgm:cxn modelId="{0F5EA529-AC90-6A44-A711-B90850B272C4}" type="presOf" srcId="{1093DEAC-7230-F342-96A7-A9A1507A7702}" destId="{43139B8D-9DF0-4D41-9BC6-8E48F9C16003}" srcOrd="0" destOrd="0" presId="urn:microsoft.com/office/officeart/2005/8/layout/hierarchy4"/>
    <dgm:cxn modelId="{D8AA863F-1B2F-F34B-9A5B-F4E9F27AA6FF}" type="presOf" srcId="{C0433807-9A1E-9843-8A0E-DF729A44DBAF}" destId="{EC67E11B-8AAF-084A-89F2-64CC210F47BE}" srcOrd="0" destOrd="0" presId="urn:microsoft.com/office/officeart/2005/8/layout/hierarchy4"/>
    <dgm:cxn modelId="{23ECE947-9031-4744-80B0-EEE01214B43D}" srcId="{9AF27B4C-0F77-A149-AEC3-9EA9C2F15607}" destId="{C790B29F-9E1A-A643-B587-34B77608D9CA}" srcOrd="0" destOrd="0" parTransId="{0FA3AE37-8D59-1D43-BDFC-BA68ED4BC978}" sibTransId="{2DB16B64-61AD-704E-A272-65B1F41FC963}"/>
    <dgm:cxn modelId="{7D9F0661-87EA-FA4D-8C5B-79B4FF5E1CDE}" type="presOf" srcId="{9AF27B4C-0F77-A149-AEC3-9EA9C2F15607}" destId="{B8967F17-53E8-E144-88AA-3788691B77F1}" srcOrd="0" destOrd="0" presId="urn:microsoft.com/office/officeart/2005/8/layout/hierarchy4"/>
    <dgm:cxn modelId="{6DA1C965-73AB-1246-8D14-475060F27C88}" srcId="{0CA3CBD4-CD9A-4F42-8C1D-AAF4F3496A31}" destId="{8EDEE003-0D87-3743-A65C-EA93932E7ABE}" srcOrd="0" destOrd="0" parTransId="{583E71BE-F0AB-FE41-A60A-92ECC8ACAE7D}" sibTransId="{2662EA1F-3E2C-1940-9931-F3819A0C49A3}"/>
    <dgm:cxn modelId="{2E91906C-3731-F043-92D5-1E6967A91D47}" srcId="{C0433807-9A1E-9843-8A0E-DF729A44DBAF}" destId="{794204BE-2AA8-BC4B-997B-AF53A681207F}" srcOrd="1" destOrd="0" parTransId="{368A9A1D-6E06-9043-AAA2-2E95B7C1DDED}" sibTransId="{8680010C-84DA-FC4A-8725-1E6482CF5224}"/>
    <dgm:cxn modelId="{57BD4272-0DC5-3843-AB3C-BC8DC18D02AF}" type="presOf" srcId="{794204BE-2AA8-BC4B-997B-AF53A681207F}" destId="{204E37C4-F438-6E4B-8167-0483A944029E}" srcOrd="0" destOrd="0" presId="urn:microsoft.com/office/officeart/2005/8/layout/hierarchy4"/>
    <dgm:cxn modelId="{0356E572-2FE2-2E43-AEED-DC59F69E9DFC}" type="presOf" srcId="{66E46EDB-53F2-AF48-855B-4A8156DD3802}" destId="{6DBD85AE-7E29-8A45-B2BC-0E6608B85658}" srcOrd="0" destOrd="0" presId="urn:microsoft.com/office/officeart/2005/8/layout/hierarchy4"/>
    <dgm:cxn modelId="{1DFDFB77-6CC7-FE4C-91B7-D98A77A277C5}" srcId="{8EDEE003-0D87-3743-A65C-EA93932E7ABE}" destId="{8D8C3CB4-1124-B84C-AA3B-F2994BE76300}" srcOrd="0" destOrd="0" parTransId="{15CBAC67-613A-D34F-97F8-8FD6004C338B}" sibTransId="{D2CC8C86-C4A5-CA49-9245-1CD6DC3F274B}"/>
    <dgm:cxn modelId="{8BFFB698-2C3E-F042-8D59-7E0F749CAB9F}" type="presOf" srcId="{0CA3CBD4-CD9A-4F42-8C1D-AAF4F3496A31}" destId="{AA396863-8058-104C-BF06-2F8D01B8939D}" srcOrd="0" destOrd="0" presId="urn:microsoft.com/office/officeart/2005/8/layout/hierarchy4"/>
    <dgm:cxn modelId="{37B9DA9A-B623-CA42-96F2-26EA95C882A6}" srcId="{C0433807-9A1E-9843-8A0E-DF729A44DBAF}" destId="{0CA3CBD4-CD9A-4F42-8C1D-AAF4F3496A31}" srcOrd="0" destOrd="0" parTransId="{5F181811-B62A-B740-84A2-30C3E882B71C}" sibTransId="{27393106-DFFD-AE46-9629-348248C7008A}"/>
    <dgm:cxn modelId="{7F13849B-EC1E-CD40-8D94-4E216B920098}" type="presOf" srcId="{8EDEE003-0D87-3743-A65C-EA93932E7ABE}" destId="{7E4F931E-D954-2944-AFB6-3CF89E22EF4F}" srcOrd="0" destOrd="0" presId="urn:microsoft.com/office/officeart/2005/8/layout/hierarchy4"/>
    <dgm:cxn modelId="{98010BB7-832E-8743-B9E2-AAEA51F4BFD8}" type="presOf" srcId="{8D8C3CB4-1124-B84C-AA3B-F2994BE76300}" destId="{107DD41F-2200-CA43-BA08-B1A23099AFD4}" srcOrd="0" destOrd="0" presId="urn:microsoft.com/office/officeart/2005/8/layout/hierarchy4"/>
    <dgm:cxn modelId="{4EEFCEB7-5644-444A-AEB0-FC05A59DF117}" srcId="{794204BE-2AA8-BC4B-997B-AF53A681207F}" destId="{66E46EDB-53F2-AF48-855B-4A8156DD3802}" srcOrd="0" destOrd="0" parTransId="{86C96C85-9C0F-2141-86C4-FB93414DF588}" sibTransId="{3D937B93-B04C-8741-8BB7-23F41483CE22}"/>
    <dgm:cxn modelId="{B28B72E5-5C7C-C743-BD08-D397B4B6A1EE}" srcId="{794204BE-2AA8-BC4B-997B-AF53A681207F}" destId="{9AF27B4C-0F77-A149-AEC3-9EA9C2F15607}" srcOrd="1" destOrd="0" parTransId="{AE6984BC-0A50-3047-9C5B-8959F11F0E8E}" sibTransId="{75169DE2-6FE3-5449-A0C1-74EC76AE5EA0}"/>
    <dgm:cxn modelId="{3B94057C-DB62-BB4E-93CD-0D29D3821D8C}" type="presParOf" srcId="{EC67E11B-8AAF-084A-89F2-64CC210F47BE}" destId="{1592A949-D436-AA43-855B-FE3AE7DF68AB}" srcOrd="0" destOrd="0" presId="urn:microsoft.com/office/officeart/2005/8/layout/hierarchy4"/>
    <dgm:cxn modelId="{8191E53A-FB84-F343-BE15-DBC90C3E0306}" type="presParOf" srcId="{1592A949-D436-AA43-855B-FE3AE7DF68AB}" destId="{AA396863-8058-104C-BF06-2F8D01B8939D}" srcOrd="0" destOrd="0" presId="urn:microsoft.com/office/officeart/2005/8/layout/hierarchy4"/>
    <dgm:cxn modelId="{8656DCF1-D54B-424E-9C68-B744BB92C7E9}" type="presParOf" srcId="{1592A949-D436-AA43-855B-FE3AE7DF68AB}" destId="{0D6DB663-35E3-ED45-9E5C-FE02343FB7FD}" srcOrd="1" destOrd="0" presId="urn:microsoft.com/office/officeart/2005/8/layout/hierarchy4"/>
    <dgm:cxn modelId="{3EF9DB97-DA0A-2943-812B-61CBDFC7D417}" type="presParOf" srcId="{1592A949-D436-AA43-855B-FE3AE7DF68AB}" destId="{C52AE4CE-2919-1141-A1E7-520C236B1DCE}" srcOrd="2" destOrd="0" presId="urn:microsoft.com/office/officeart/2005/8/layout/hierarchy4"/>
    <dgm:cxn modelId="{22C2A222-6F0A-CE40-8205-CC47818F54D6}" type="presParOf" srcId="{C52AE4CE-2919-1141-A1E7-520C236B1DCE}" destId="{C032B620-11E3-8749-B851-9EC73E52743B}" srcOrd="0" destOrd="0" presId="urn:microsoft.com/office/officeart/2005/8/layout/hierarchy4"/>
    <dgm:cxn modelId="{2626671B-95B4-0949-A927-A56FCB333FB1}" type="presParOf" srcId="{C032B620-11E3-8749-B851-9EC73E52743B}" destId="{7E4F931E-D954-2944-AFB6-3CF89E22EF4F}" srcOrd="0" destOrd="0" presId="urn:microsoft.com/office/officeart/2005/8/layout/hierarchy4"/>
    <dgm:cxn modelId="{B121A3C2-D2BF-994F-AB2F-ED345D809597}" type="presParOf" srcId="{C032B620-11E3-8749-B851-9EC73E52743B}" destId="{01F077D1-02AE-8145-9691-75E5188B9518}" srcOrd="1" destOrd="0" presId="urn:microsoft.com/office/officeart/2005/8/layout/hierarchy4"/>
    <dgm:cxn modelId="{0AE80716-0C81-1042-9E39-8EF7D3B163B0}" type="presParOf" srcId="{C032B620-11E3-8749-B851-9EC73E52743B}" destId="{DE6CF6B2-6DC7-224B-BEB1-627DE5D105FC}" srcOrd="2" destOrd="0" presId="urn:microsoft.com/office/officeart/2005/8/layout/hierarchy4"/>
    <dgm:cxn modelId="{D07D9105-20EA-3244-803E-F04850A1EFDB}" type="presParOf" srcId="{DE6CF6B2-6DC7-224B-BEB1-627DE5D105FC}" destId="{0F8E273A-6914-9146-9994-FBA526DB400C}" srcOrd="0" destOrd="0" presId="urn:microsoft.com/office/officeart/2005/8/layout/hierarchy4"/>
    <dgm:cxn modelId="{2B18446E-795E-9843-8514-CF70B0C1D392}" type="presParOf" srcId="{0F8E273A-6914-9146-9994-FBA526DB400C}" destId="{107DD41F-2200-CA43-BA08-B1A23099AFD4}" srcOrd="0" destOrd="0" presId="urn:microsoft.com/office/officeart/2005/8/layout/hierarchy4"/>
    <dgm:cxn modelId="{6D92C1F2-4495-484C-BD51-37EF25EEAD48}" type="presParOf" srcId="{0F8E273A-6914-9146-9994-FBA526DB400C}" destId="{3F853E9D-8551-A84B-BC14-AF2F77444773}" srcOrd="1" destOrd="0" presId="urn:microsoft.com/office/officeart/2005/8/layout/hierarchy4"/>
    <dgm:cxn modelId="{9D7D3D9E-0573-5645-9C61-0DD494F45CC4}" type="presParOf" srcId="{EC67E11B-8AAF-084A-89F2-64CC210F47BE}" destId="{6EE00066-D99B-3C42-8C8E-C54CD1AF4D4D}" srcOrd="1" destOrd="0" presId="urn:microsoft.com/office/officeart/2005/8/layout/hierarchy4"/>
    <dgm:cxn modelId="{7EF66FA1-9A1D-2A42-82AE-0E837E7D7C1E}" type="presParOf" srcId="{EC67E11B-8AAF-084A-89F2-64CC210F47BE}" destId="{EE6FF6D3-3EC8-FD44-8E92-5FD3BEAD716E}" srcOrd="2" destOrd="0" presId="urn:microsoft.com/office/officeart/2005/8/layout/hierarchy4"/>
    <dgm:cxn modelId="{953A9596-98FC-DA4F-8D7D-6CC58E739DAB}" type="presParOf" srcId="{EE6FF6D3-3EC8-FD44-8E92-5FD3BEAD716E}" destId="{204E37C4-F438-6E4B-8167-0483A944029E}" srcOrd="0" destOrd="0" presId="urn:microsoft.com/office/officeart/2005/8/layout/hierarchy4"/>
    <dgm:cxn modelId="{46442DE3-C452-154E-9939-F5DD0A5508C2}" type="presParOf" srcId="{EE6FF6D3-3EC8-FD44-8E92-5FD3BEAD716E}" destId="{333C22A4-F4B0-6B4F-98EE-D3F50E9918D8}" srcOrd="1" destOrd="0" presId="urn:microsoft.com/office/officeart/2005/8/layout/hierarchy4"/>
    <dgm:cxn modelId="{61A96F57-31B7-2043-8100-460C8BE108D2}" type="presParOf" srcId="{EE6FF6D3-3EC8-FD44-8E92-5FD3BEAD716E}" destId="{F7CC5DFA-A807-F344-852F-4043EF48ED4A}" srcOrd="2" destOrd="0" presId="urn:microsoft.com/office/officeart/2005/8/layout/hierarchy4"/>
    <dgm:cxn modelId="{11B953B8-8D05-A74E-88C8-9D7AABD3C119}" type="presParOf" srcId="{F7CC5DFA-A807-F344-852F-4043EF48ED4A}" destId="{A6FED834-4F87-CA4F-971A-F169A5533848}" srcOrd="0" destOrd="0" presId="urn:microsoft.com/office/officeart/2005/8/layout/hierarchy4"/>
    <dgm:cxn modelId="{599C271E-5486-184A-9BF8-22C6144C539F}" type="presParOf" srcId="{A6FED834-4F87-CA4F-971A-F169A5533848}" destId="{6DBD85AE-7E29-8A45-B2BC-0E6608B85658}" srcOrd="0" destOrd="0" presId="urn:microsoft.com/office/officeart/2005/8/layout/hierarchy4"/>
    <dgm:cxn modelId="{AFE4103B-6A13-4940-897A-1479A8BD63A6}" type="presParOf" srcId="{A6FED834-4F87-CA4F-971A-F169A5533848}" destId="{310B1001-9003-EF43-A351-F5D3BE6B1CB3}" srcOrd="1" destOrd="0" presId="urn:microsoft.com/office/officeart/2005/8/layout/hierarchy4"/>
    <dgm:cxn modelId="{F2D3D2A3-4C23-9640-ACE3-BEC1B375C137}" type="presParOf" srcId="{A6FED834-4F87-CA4F-971A-F169A5533848}" destId="{E4139594-6DF0-5F49-AFCE-3A86DC69588D}" srcOrd="2" destOrd="0" presId="urn:microsoft.com/office/officeart/2005/8/layout/hierarchy4"/>
    <dgm:cxn modelId="{37C8E13D-8285-8B4E-8B16-6F8179B987C0}" type="presParOf" srcId="{E4139594-6DF0-5F49-AFCE-3A86DC69588D}" destId="{9DB4048B-18E4-E544-B6C1-992AA4BF73BF}" srcOrd="0" destOrd="0" presId="urn:microsoft.com/office/officeart/2005/8/layout/hierarchy4"/>
    <dgm:cxn modelId="{F2F069C3-7F75-A24D-99A2-9F5C86C246AE}" type="presParOf" srcId="{9DB4048B-18E4-E544-B6C1-992AA4BF73BF}" destId="{43139B8D-9DF0-4D41-9BC6-8E48F9C16003}" srcOrd="0" destOrd="0" presId="urn:microsoft.com/office/officeart/2005/8/layout/hierarchy4"/>
    <dgm:cxn modelId="{D60226EB-27E9-4B47-AD04-A1CF993A3B1A}" type="presParOf" srcId="{9DB4048B-18E4-E544-B6C1-992AA4BF73BF}" destId="{4A8ABF99-CA60-494F-9045-8F0863914C34}" srcOrd="1" destOrd="0" presId="urn:microsoft.com/office/officeart/2005/8/layout/hierarchy4"/>
    <dgm:cxn modelId="{E1FC2ABD-C8B0-7343-AACB-863460858C00}" type="presParOf" srcId="{F7CC5DFA-A807-F344-852F-4043EF48ED4A}" destId="{D0F2629D-CB11-C042-9513-90610A6B2479}" srcOrd="1" destOrd="0" presId="urn:microsoft.com/office/officeart/2005/8/layout/hierarchy4"/>
    <dgm:cxn modelId="{69400F72-5C9E-684D-AA6D-EE10EF0FA020}" type="presParOf" srcId="{F7CC5DFA-A807-F344-852F-4043EF48ED4A}" destId="{77B706A9-4D76-0F4C-BCFC-25BE87C06DE2}" srcOrd="2" destOrd="0" presId="urn:microsoft.com/office/officeart/2005/8/layout/hierarchy4"/>
    <dgm:cxn modelId="{5262E082-3885-5144-8819-4A7F58CBA994}" type="presParOf" srcId="{77B706A9-4D76-0F4C-BCFC-25BE87C06DE2}" destId="{B8967F17-53E8-E144-88AA-3788691B77F1}" srcOrd="0" destOrd="0" presId="urn:microsoft.com/office/officeart/2005/8/layout/hierarchy4"/>
    <dgm:cxn modelId="{4F4B598E-79EF-C142-A41A-47BD87F50AAE}" type="presParOf" srcId="{77B706A9-4D76-0F4C-BCFC-25BE87C06DE2}" destId="{746DBA43-726E-1E48-9074-A5FA13BA8030}" srcOrd="1" destOrd="0" presId="urn:microsoft.com/office/officeart/2005/8/layout/hierarchy4"/>
    <dgm:cxn modelId="{26DF747E-9943-3140-B9D0-C583FA8760B6}" type="presParOf" srcId="{77B706A9-4D76-0F4C-BCFC-25BE87C06DE2}" destId="{F4324F51-79E0-DD41-8658-B0ADAF2C8A63}" srcOrd="2" destOrd="0" presId="urn:microsoft.com/office/officeart/2005/8/layout/hierarchy4"/>
    <dgm:cxn modelId="{512E7B4E-39A0-2C4A-A842-F3DFF8D33F7B}" type="presParOf" srcId="{F4324F51-79E0-DD41-8658-B0ADAF2C8A63}" destId="{EDE22A35-DD0A-054C-BC3C-1641A043D5B1}" srcOrd="0" destOrd="0" presId="urn:microsoft.com/office/officeart/2005/8/layout/hierarchy4"/>
    <dgm:cxn modelId="{A13A8245-BE36-A344-A827-15A5CD6D81B9}" type="presParOf" srcId="{EDE22A35-DD0A-054C-BC3C-1641A043D5B1}" destId="{62281F05-1AE8-4341-9C37-C23649D5C51E}" srcOrd="0" destOrd="0" presId="urn:microsoft.com/office/officeart/2005/8/layout/hierarchy4"/>
    <dgm:cxn modelId="{62E78FB3-B9BC-4E49-8607-21DF2F8F0B75}" type="presParOf" srcId="{EDE22A35-DD0A-054C-BC3C-1641A043D5B1}" destId="{9B547122-9F71-E84A-8A98-38F3303FEF5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433807-9A1E-9843-8A0E-DF729A44DBA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EE003-0D87-3743-A65C-EA93932E7ABE}">
      <dgm:prSet phldrT="[Texto]" custT="1"/>
      <dgm:spPr/>
      <dgm:t>
        <a:bodyPr/>
        <a:lstStyle/>
        <a:p>
          <a:r>
            <a:rPr lang="el-GR" sz="2200" dirty="0"/>
            <a:t>Να απέχει από τη διάπραξη οποιασδήποτε παράβασης των κανόνων αντιντόπινγκ ή οποιασδήποτε πράξη ή παράλειψης που θα μπορούσε να υπονομεύσει ή να προδικάσει την έρευνα που είναι σε εξέλιξη</a:t>
          </a:r>
          <a:r>
            <a:rPr lang="en-GB" sz="2200" dirty="0"/>
            <a:t>. </a:t>
          </a:r>
          <a:endParaRPr lang="en-GB" sz="2200" noProof="0" dirty="0"/>
        </a:p>
      </dgm:t>
    </dgm:pt>
    <dgm:pt modelId="{583E71BE-F0AB-FE41-A60A-92ECC8ACAE7D}" type="parTrans" cxnId="{6DA1C965-73AB-1246-8D14-475060F27C88}">
      <dgm:prSet/>
      <dgm:spPr/>
      <dgm:t>
        <a:bodyPr/>
        <a:lstStyle/>
        <a:p>
          <a:endParaRPr lang="es-ES"/>
        </a:p>
      </dgm:t>
    </dgm:pt>
    <dgm:pt modelId="{2662EA1F-3E2C-1940-9931-F3819A0C49A3}" type="sibTrans" cxnId="{6DA1C965-73AB-1246-8D14-475060F27C88}">
      <dgm:prSet/>
      <dgm:spPr/>
      <dgm:t>
        <a:bodyPr/>
        <a:lstStyle/>
        <a:p>
          <a:endParaRPr lang="es-ES"/>
        </a:p>
      </dgm:t>
    </dgm:pt>
    <dgm:pt modelId="{8D8C3CB4-1124-B84C-AA3B-F2994BE76300}">
      <dgm:prSet phldrT="[Texto]" custT="1"/>
      <dgm:spPr/>
      <dgm:t>
        <a:bodyPr/>
        <a:lstStyle/>
        <a:p>
          <a:r>
            <a:rPr lang="el-GR" sz="2200" dirty="0"/>
            <a:t>Να ζητά έγκριση από το αρμόδιο τμήμα της WADA </a:t>
          </a:r>
          <a:r>
            <a:rPr lang="en-GB" sz="2200" dirty="0"/>
            <a:t>I&amp;I </a:t>
          </a:r>
          <a:r>
            <a:rPr lang="el-GR" sz="2200" dirty="0"/>
            <a:t>πριν προβεί σε οποιαδήποτε ενέργεια που σχετίζεται με την έρευνα που βρίσκεται σε εξέλιξη ή πριν παρέμβει με οποιονδήποτε τρόπο σε αυτήν</a:t>
          </a:r>
          <a:endParaRPr lang="en-GB" sz="2200" noProof="0" dirty="0"/>
        </a:p>
      </dgm:t>
    </dgm:pt>
    <dgm:pt modelId="{15CBAC67-613A-D34F-97F8-8FD6004C338B}" type="parTrans" cxnId="{1DFDFB77-6CC7-FE4C-91B7-D98A77A277C5}">
      <dgm:prSet/>
      <dgm:spPr/>
      <dgm:t>
        <a:bodyPr/>
        <a:lstStyle/>
        <a:p>
          <a:endParaRPr lang="es-ES"/>
        </a:p>
      </dgm:t>
    </dgm:pt>
    <dgm:pt modelId="{D2CC8C86-C4A5-CA49-9245-1CD6DC3F274B}" type="sibTrans" cxnId="{1DFDFB77-6CC7-FE4C-91B7-D98A77A277C5}">
      <dgm:prSet/>
      <dgm:spPr/>
      <dgm:t>
        <a:bodyPr/>
        <a:lstStyle/>
        <a:p>
          <a:endParaRPr lang="es-ES"/>
        </a:p>
      </dgm:t>
    </dgm:pt>
    <dgm:pt modelId="{18B85538-6FE8-45FF-B227-E7D1F0828A2A}">
      <dgm:prSet phldrT="[Texto]" custT="1"/>
      <dgm:spPr/>
      <dgm:t>
        <a:bodyPr/>
        <a:lstStyle/>
        <a:p>
          <a:r>
            <a:rPr lang="el-GR" sz="2200" dirty="0"/>
            <a:t>Να συνεργάζεται με τον WADA σύμφωνα με τη συμφωνία για τους πληροφοριοδότες, συμπεριλαμβανομένης της παροχής συνεντεύξεων και καταθέσεων κατόπιν αιτήματος.</a:t>
          </a:r>
          <a:endParaRPr lang="en-GB" sz="2200" noProof="0" dirty="0"/>
        </a:p>
      </dgm:t>
    </dgm:pt>
    <dgm:pt modelId="{819EBFEC-D2AB-4B00-8E3C-E0A29EB0585C}" type="parTrans" cxnId="{3DE4F35B-F6F5-405B-AAE3-DBA34DE0E718}">
      <dgm:prSet/>
      <dgm:spPr/>
      <dgm:t>
        <a:bodyPr/>
        <a:lstStyle/>
        <a:p>
          <a:endParaRPr lang="es-ES"/>
        </a:p>
      </dgm:t>
    </dgm:pt>
    <dgm:pt modelId="{5CEC5553-2FEF-4CD2-BE82-58AD8D9B8A11}" type="sibTrans" cxnId="{3DE4F35B-F6F5-405B-AAE3-DBA34DE0E718}">
      <dgm:prSet/>
      <dgm:spPr/>
      <dgm:t>
        <a:bodyPr/>
        <a:lstStyle/>
        <a:p>
          <a:endParaRPr lang="es-ES"/>
        </a:p>
      </dgm:t>
    </dgm:pt>
    <dgm:pt modelId="{A31EE28E-3105-43F5-A044-B35BA7FF83FE}">
      <dgm:prSet phldrT="[Texto]" custT="1"/>
      <dgm:spPr/>
      <dgm:t>
        <a:bodyPr/>
        <a:lstStyle/>
        <a:p>
          <a:r>
            <a:rPr lang="el-GR" sz="2200" noProof="0" dirty="0"/>
            <a:t>Να ζητήσει την έγκριση του οργανισμού αντιντόπινγκ που ασχολείται με την αναφορά πριν παρέμβει στη διαδικασία έρευνας</a:t>
          </a:r>
          <a:r>
            <a:rPr lang="en-GB" sz="2200" noProof="0" dirty="0"/>
            <a:t>.</a:t>
          </a:r>
        </a:p>
      </dgm:t>
    </dgm:pt>
    <dgm:pt modelId="{BC42EB6D-8CC1-4DD1-B37F-8157694F61D7}" type="parTrans" cxnId="{DF87F65D-CD05-4F51-BAB2-8FE485EB0DE1}">
      <dgm:prSet/>
      <dgm:spPr/>
      <dgm:t>
        <a:bodyPr/>
        <a:lstStyle/>
        <a:p>
          <a:endParaRPr lang="es-ES"/>
        </a:p>
      </dgm:t>
    </dgm:pt>
    <dgm:pt modelId="{9A3C199F-3356-4548-9ADD-60A0BEBF3D7A}" type="sibTrans" cxnId="{DF87F65D-CD05-4F51-BAB2-8FE485EB0DE1}">
      <dgm:prSet/>
      <dgm:spPr/>
      <dgm:t>
        <a:bodyPr/>
        <a:lstStyle/>
        <a:p>
          <a:endParaRPr lang="es-ES"/>
        </a:p>
      </dgm:t>
    </dgm:pt>
    <dgm:pt modelId="{E14BF450-DEE8-4D74-9068-800E6BA89134}">
      <dgm:prSet phldrT="[Texto]" custT="1"/>
      <dgm:spPr/>
      <dgm:t>
        <a:bodyPr/>
        <a:lstStyle/>
        <a:p>
          <a:r>
            <a:rPr lang="el-GR" sz="2200" dirty="0"/>
            <a:t>Να τηρεί αυστηρή εμπιστευτικότητα σε όλη τη διάρκεια της έρευνας, σύμφωνα με τη συμφωνία που έχει υπογράψει με τον WADA. Η υποχρέωση αυτή εξακολουθεί να ισχύει και μετά την ολοκλήρωση της έρευνας.</a:t>
          </a:r>
          <a:endParaRPr lang="en-GB" sz="2200" noProof="0" dirty="0"/>
        </a:p>
      </dgm:t>
    </dgm:pt>
    <dgm:pt modelId="{F6736E17-2529-4069-9C91-ED61FFE42B82}" type="parTrans" cxnId="{E9AD6E56-D353-4953-BA7B-4FB868DEFC40}">
      <dgm:prSet/>
      <dgm:spPr/>
      <dgm:t>
        <a:bodyPr/>
        <a:lstStyle/>
        <a:p>
          <a:endParaRPr lang="es-ES"/>
        </a:p>
      </dgm:t>
    </dgm:pt>
    <dgm:pt modelId="{D8A83E91-8CF1-489E-972E-ADB43F1664F2}" type="sibTrans" cxnId="{E9AD6E56-D353-4953-BA7B-4FB868DEFC40}">
      <dgm:prSet/>
      <dgm:spPr/>
      <dgm:t>
        <a:bodyPr/>
        <a:lstStyle/>
        <a:p>
          <a:endParaRPr lang="es-ES"/>
        </a:p>
      </dgm:t>
    </dgm:pt>
    <dgm:pt modelId="{EC67E11B-8AAF-084A-89F2-64CC210F47BE}" type="pres">
      <dgm:prSet presAssocID="{C0433807-9A1E-9843-8A0E-DF729A44D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A22B1-FC1F-4E18-80F5-7309707A3DC1}" type="pres">
      <dgm:prSet presAssocID="{8EDEE003-0D87-3743-A65C-EA93932E7ABE}" presName="vertOne" presStyleCnt="0"/>
      <dgm:spPr/>
    </dgm:pt>
    <dgm:pt modelId="{9B6BCCE6-2778-4CFC-8D55-ED50A34C1344}" type="pres">
      <dgm:prSet presAssocID="{8EDEE003-0D87-3743-A65C-EA93932E7ABE}" presName="txOne" presStyleLbl="node0" presStyleIdx="0" presStyleCnt="1" custLinFactNeighborX="-272" custLinFactNeighborY="12538">
        <dgm:presLayoutVars>
          <dgm:chPref val="3"/>
        </dgm:presLayoutVars>
      </dgm:prSet>
      <dgm:spPr/>
    </dgm:pt>
    <dgm:pt modelId="{2F6FFB9E-3EAB-4C8A-B6D2-06EE2ACD4E94}" type="pres">
      <dgm:prSet presAssocID="{8EDEE003-0D87-3743-A65C-EA93932E7ABE}" presName="parTransOne" presStyleCnt="0"/>
      <dgm:spPr/>
    </dgm:pt>
    <dgm:pt modelId="{FBC66828-A757-4CA2-88D8-C7883F40416B}" type="pres">
      <dgm:prSet presAssocID="{8EDEE003-0D87-3743-A65C-EA93932E7ABE}" presName="horzOne" presStyleCnt="0"/>
      <dgm:spPr/>
    </dgm:pt>
    <dgm:pt modelId="{4296CB42-466B-4B75-BDE5-C3FEB4E54295}" type="pres">
      <dgm:prSet presAssocID="{8D8C3CB4-1124-B84C-AA3B-F2994BE76300}" presName="vertTwo" presStyleCnt="0"/>
      <dgm:spPr/>
    </dgm:pt>
    <dgm:pt modelId="{BBFC5E72-9FE8-435C-BF47-6CE0BDD1D9AD}" type="pres">
      <dgm:prSet presAssocID="{8D8C3CB4-1124-B84C-AA3B-F2994BE76300}" presName="txTwo" presStyleLbl="node2" presStyleIdx="0" presStyleCnt="1">
        <dgm:presLayoutVars>
          <dgm:chPref val="3"/>
        </dgm:presLayoutVars>
      </dgm:prSet>
      <dgm:spPr/>
    </dgm:pt>
    <dgm:pt modelId="{ABE2B0F9-0322-4D78-9100-ACBB383AFAED}" type="pres">
      <dgm:prSet presAssocID="{8D8C3CB4-1124-B84C-AA3B-F2994BE76300}" presName="parTransTwo" presStyleCnt="0"/>
      <dgm:spPr/>
    </dgm:pt>
    <dgm:pt modelId="{2B1FB8EA-8A3F-425A-A50B-0B7AE0F3D9D1}" type="pres">
      <dgm:prSet presAssocID="{8D8C3CB4-1124-B84C-AA3B-F2994BE76300}" presName="horzTwo" presStyleCnt="0"/>
      <dgm:spPr/>
    </dgm:pt>
    <dgm:pt modelId="{2FC79F46-925E-41F1-8A39-6A47FE9EFF0A}" type="pres">
      <dgm:prSet presAssocID="{18B85538-6FE8-45FF-B227-E7D1F0828A2A}" presName="vertThree" presStyleCnt="0"/>
      <dgm:spPr/>
    </dgm:pt>
    <dgm:pt modelId="{45846320-EA3D-433D-84B4-F5877179FBC1}" type="pres">
      <dgm:prSet presAssocID="{18B85538-6FE8-45FF-B227-E7D1F0828A2A}" presName="txThree" presStyleLbl="node3" presStyleIdx="0" presStyleCnt="1">
        <dgm:presLayoutVars>
          <dgm:chPref val="3"/>
        </dgm:presLayoutVars>
      </dgm:prSet>
      <dgm:spPr/>
    </dgm:pt>
    <dgm:pt modelId="{78305253-4AC7-4603-BFD0-10575D61763B}" type="pres">
      <dgm:prSet presAssocID="{18B85538-6FE8-45FF-B227-E7D1F0828A2A}" presName="parTransThree" presStyleCnt="0"/>
      <dgm:spPr/>
    </dgm:pt>
    <dgm:pt modelId="{C4A8BBAF-3694-4C66-AB4C-B89C80FD0BFB}" type="pres">
      <dgm:prSet presAssocID="{18B85538-6FE8-45FF-B227-E7D1F0828A2A}" presName="horzThree" presStyleCnt="0"/>
      <dgm:spPr/>
    </dgm:pt>
    <dgm:pt modelId="{8071772D-B25A-4744-B11C-A09FC2915887}" type="pres">
      <dgm:prSet presAssocID="{A31EE28E-3105-43F5-A044-B35BA7FF83FE}" presName="vertFour" presStyleCnt="0">
        <dgm:presLayoutVars>
          <dgm:chPref val="3"/>
        </dgm:presLayoutVars>
      </dgm:prSet>
      <dgm:spPr/>
    </dgm:pt>
    <dgm:pt modelId="{158624B6-E5DF-42C4-8457-A854B038853C}" type="pres">
      <dgm:prSet presAssocID="{A31EE28E-3105-43F5-A044-B35BA7FF83FE}" presName="txFour" presStyleLbl="node4" presStyleIdx="0" presStyleCnt="2">
        <dgm:presLayoutVars>
          <dgm:chPref val="3"/>
        </dgm:presLayoutVars>
      </dgm:prSet>
      <dgm:spPr/>
    </dgm:pt>
    <dgm:pt modelId="{A334005D-EF5A-4F38-B081-E7CB75E15F57}" type="pres">
      <dgm:prSet presAssocID="{A31EE28E-3105-43F5-A044-B35BA7FF83FE}" presName="parTransFour" presStyleCnt="0"/>
      <dgm:spPr/>
    </dgm:pt>
    <dgm:pt modelId="{D23BF312-E33E-4577-B0A6-62E2F71C7180}" type="pres">
      <dgm:prSet presAssocID="{A31EE28E-3105-43F5-A044-B35BA7FF83FE}" presName="horzFour" presStyleCnt="0"/>
      <dgm:spPr/>
    </dgm:pt>
    <dgm:pt modelId="{99F0C1EA-5879-4835-9696-D49641E17761}" type="pres">
      <dgm:prSet presAssocID="{E14BF450-DEE8-4D74-9068-800E6BA89134}" presName="vertFour" presStyleCnt="0">
        <dgm:presLayoutVars>
          <dgm:chPref val="3"/>
        </dgm:presLayoutVars>
      </dgm:prSet>
      <dgm:spPr/>
    </dgm:pt>
    <dgm:pt modelId="{3B0195C0-9F0B-4E9A-9BAF-872063FCFDFD}" type="pres">
      <dgm:prSet presAssocID="{E14BF450-DEE8-4D74-9068-800E6BA89134}" presName="txFour" presStyleLbl="node4" presStyleIdx="1" presStyleCnt="2">
        <dgm:presLayoutVars>
          <dgm:chPref val="3"/>
        </dgm:presLayoutVars>
      </dgm:prSet>
      <dgm:spPr/>
    </dgm:pt>
    <dgm:pt modelId="{FFAFF748-E8E9-4110-B08E-D8DCAFD41767}" type="pres">
      <dgm:prSet presAssocID="{E14BF450-DEE8-4D74-9068-800E6BA89134}" presName="horzFour" presStyleCnt="0"/>
      <dgm:spPr/>
    </dgm:pt>
  </dgm:ptLst>
  <dgm:cxnLst>
    <dgm:cxn modelId="{E9C5134A-4F85-4C97-B06D-1DDFAB0673B1}" type="presOf" srcId="{18B85538-6FE8-45FF-B227-E7D1F0828A2A}" destId="{45846320-EA3D-433D-84B4-F5877179FBC1}" srcOrd="0" destOrd="0" presId="urn:microsoft.com/office/officeart/2005/8/layout/hierarchy4"/>
    <dgm:cxn modelId="{E9AD6E56-D353-4953-BA7B-4FB868DEFC40}" srcId="{A31EE28E-3105-43F5-A044-B35BA7FF83FE}" destId="{E14BF450-DEE8-4D74-9068-800E6BA89134}" srcOrd="0" destOrd="0" parTransId="{F6736E17-2529-4069-9C91-ED61FFE42B82}" sibTransId="{D8A83E91-8CF1-489E-972E-ADB43F1664F2}"/>
    <dgm:cxn modelId="{1337BD5B-7611-4057-B094-6303B12394A0}" type="presOf" srcId="{A31EE28E-3105-43F5-A044-B35BA7FF83FE}" destId="{158624B6-E5DF-42C4-8457-A854B038853C}" srcOrd="0" destOrd="0" presId="urn:microsoft.com/office/officeart/2005/8/layout/hierarchy4"/>
    <dgm:cxn modelId="{3DE4F35B-F6F5-405B-AAE3-DBA34DE0E718}" srcId="{8D8C3CB4-1124-B84C-AA3B-F2994BE76300}" destId="{18B85538-6FE8-45FF-B227-E7D1F0828A2A}" srcOrd="0" destOrd="0" parTransId="{819EBFEC-D2AB-4B00-8E3C-E0A29EB0585C}" sibTransId="{5CEC5553-2FEF-4CD2-BE82-58AD8D9B8A11}"/>
    <dgm:cxn modelId="{DF87F65D-CD05-4F51-BAB2-8FE485EB0DE1}" srcId="{18B85538-6FE8-45FF-B227-E7D1F0828A2A}" destId="{A31EE28E-3105-43F5-A044-B35BA7FF83FE}" srcOrd="0" destOrd="0" parTransId="{BC42EB6D-8CC1-4DD1-B37F-8157694F61D7}" sibTransId="{9A3C199F-3356-4548-9ADD-60A0BEBF3D7A}"/>
    <dgm:cxn modelId="{6DA1C965-73AB-1246-8D14-475060F27C88}" srcId="{C0433807-9A1E-9843-8A0E-DF729A44DBAF}" destId="{8EDEE003-0D87-3743-A65C-EA93932E7ABE}" srcOrd="0" destOrd="0" parTransId="{583E71BE-F0AB-FE41-A60A-92ECC8ACAE7D}" sibTransId="{2662EA1F-3E2C-1940-9931-F3819A0C49A3}"/>
    <dgm:cxn modelId="{BEEB0E68-FF40-4BEC-B907-9424975FBEFA}" type="presOf" srcId="{C0433807-9A1E-9843-8A0E-DF729A44DBAF}" destId="{EC67E11B-8AAF-084A-89F2-64CC210F47BE}" srcOrd="0" destOrd="0" presId="urn:microsoft.com/office/officeart/2005/8/layout/hierarchy4"/>
    <dgm:cxn modelId="{53FEC968-11E3-4D9D-8468-259609EF17C6}" type="presOf" srcId="{8D8C3CB4-1124-B84C-AA3B-F2994BE76300}" destId="{BBFC5E72-9FE8-435C-BF47-6CE0BDD1D9AD}" srcOrd="0" destOrd="0" presId="urn:microsoft.com/office/officeart/2005/8/layout/hierarchy4"/>
    <dgm:cxn modelId="{BFBD5B74-B28D-4CDF-B668-8108736A6A0D}" type="presOf" srcId="{E14BF450-DEE8-4D74-9068-800E6BA89134}" destId="{3B0195C0-9F0B-4E9A-9BAF-872063FCFDFD}" srcOrd="0" destOrd="0" presId="urn:microsoft.com/office/officeart/2005/8/layout/hierarchy4"/>
    <dgm:cxn modelId="{1DFDFB77-6CC7-FE4C-91B7-D98A77A277C5}" srcId="{8EDEE003-0D87-3743-A65C-EA93932E7ABE}" destId="{8D8C3CB4-1124-B84C-AA3B-F2994BE76300}" srcOrd="0" destOrd="0" parTransId="{15CBAC67-613A-D34F-97F8-8FD6004C338B}" sibTransId="{D2CC8C86-C4A5-CA49-9245-1CD6DC3F274B}"/>
    <dgm:cxn modelId="{34DB94FE-ED6E-4A71-A05F-72F4AB51798F}" type="presOf" srcId="{8EDEE003-0D87-3743-A65C-EA93932E7ABE}" destId="{9B6BCCE6-2778-4CFC-8D55-ED50A34C1344}" srcOrd="0" destOrd="0" presId="urn:microsoft.com/office/officeart/2005/8/layout/hierarchy4"/>
    <dgm:cxn modelId="{5ABCEFFB-C846-473B-A751-1DD1E9FB41B5}" type="presParOf" srcId="{EC67E11B-8AAF-084A-89F2-64CC210F47BE}" destId="{B80A22B1-FC1F-4E18-80F5-7309707A3DC1}" srcOrd="0" destOrd="0" presId="urn:microsoft.com/office/officeart/2005/8/layout/hierarchy4"/>
    <dgm:cxn modelId="{ADFBD2E0-0966-4192-932D-D0D13918CAA6}" type="presParOf" srcId="{B80A22B1-FC1F-4E18-80F5-7309707A3DC1}" destId="{9B6BCCE6-2778-4CFC-8D55-ED50A34C1344}" srcOrd="0" destOrd="0" presId="urn:microsoft.com/office/officeart/2005/8/layout/hierarchy4"/>
    <dgm:cxn modelId="{611E9E8B-1F97-4A93-87A6-4A1DA28CE8C9}" type="presParOf" srcId="{B80A22B1-FC1F-4E18-80F5-7309707A3DC1}" destId="{2F6FFB9E-3EAB-4C8A-B6D2-06EE2ACD4E94}" srcOrd="1" destOrd="0" presId="urn:microsoft.com/office/officeart/2005/8/layout/hierarchy4"/>
    <dgm:cxn modelId="{CC1B2858-75EF-4796-8185-53ED69B4313B}" type="presParOf" srcId="{B80A22B1-FC1F-4E18-80F5-7309707A3DC1}" destId="{FBC66828-A757-4CA2-88D8-C7883F40416B}" srcOrd="2" destOrd="0" presId="urn:microsoft.com/office/officeart/2005/8/layout/hierarchy4"/>
    <dgm:cxn modelId="{D0FA1497-7D39-406F-8852-481521218EAF}" type="presParOf" srcId="{FBC66828-A757-4CA2-88D8-C7883F40416B}" destId="{4296CB42-466B-4B75-BDE5-C3FEB4E54295}" srcOrd="0" destOrd="0" presId="urn:microsoft.com/office/officeart/2005/8/layout/hierarchy4"/>
    <dgm:cxn modelId="{16492A7F-66DF-4A48-ACC4-244D02A74894}" type="presParOf" srcId="{4296CB42-466B-4B75-BDE5-C3FEB4E54295}" destId="{BBFC5E72-9FE8-435C-BF47-6CE0BDD1D9AD}" srcOrd="0" destOrd="0" presId="urn:microsoft.com/office/officeart/2005/8/layout/hierarchy4"/>
    <dgm:cxn modelId="{6CEBF85F-B360-48FC-8102-9ED3A9698C88}" type="presParOf" srcId="{4296CB42-466B-4B75-BDE5-C3FEB4E54295}" destId="{ABE2B0F9-0322-4D78-9100-ACBB383AFAED}" srcOrd="1" destOrd="0" presId="urn:microsoft.com/office/officeart/2005/8/layout/hierarchy4"/>
    <dgm:cxn modelId="{676CCF76-791B-42B5-97ED-7187948848AC}" type="presParOf" srcId="{4296CB42-466B-4B75-BDE5-C3FEB4E54295}" destId="{2B1FB8EA-8A3F-425A-A50B-0B7AE0F3D9D1}" srcOrd="2" destOrd="0" presId="urn:microsoft.com/office/officeart/2005/8/layout/hierarchy4"/>
    <dgm:cxn modelId="{A07F64F0-CBC2-4FA8-81B6-5028197CD500}" type="presParOf" srcId="{2B1FB8EA-8A3F-425A-A50B-0B7AE0F3D9D1}" destId="{2FC79F46-925E-41F1-8A39-6A47FE9EFF0A}" srcOrd="0" destOrd="0" presId="urn:microsoft.com/office/officeart/2005/8/layout/hierarchy4"/>
    <dgm:cxn modelId="{227E28A8-D148-4982-BEB3-52F3FEF8929E}" type="presParOf" srcId="{2FC79F46-925E-41F1-8A39-6A47FE9EFF0A}" destId="{45846320-EA3D-433D-84B4-F5877179FBC1}" srcOrd="0" destOrd="0" presId="urn:microsoft.com/office/officeart/2005/8/layout/hierarchy4"/>
    <dgm:cxn modelId="{FDA290AC-155A-411D-8B1D-D0A7CE8DC984}" type="presParOf" srcId="{2FC79F46-925E-41F1-8A39-6A47FE9EFF0A}" destId="{78305253-4AC7-4603-BFD0-10575D61763B}" srcOrd="1" destOrd="0" presId="urn:microsoft.com/office/officeart/2005/8/layout/hierarchy4"/>
    <dgm:cxn modelId="{8A357191-282B-4480-A389-167009ABEDE0}" type="presParOf" srcId="{2FC79F46-925E-41F1-8A39-6A47FE9EFF0A}" destId="{C4A8BBAF-3694-4C66-AB4C-B89C80FD0BFB}" srcOrd="2" destOrd="0" presId="urn:microsoft.com/office/officeart/2005/8/layout/hierarchy4"/>
    <dgm:cxn modelId="{8B3FB0D1-CB1B-4FAB-975D-6033FB383AE1}" type="presParOf" srcId="{C4A8BBAF-3694-4C66-AB4C-B89C80FD0BFB}" destId="{8071772D-B25A-4744-B11C-A09FC2915887}" srcOrd="0" destOrd="0" presId="urn:microsoft.com/office/officeart/2005/8/layout/hierarchy4"/>
    <dgm:cxn modelId="{97EB9A68-D3B2-4718-A9D5-447CC45AE927}" type="presParOf" srcId="{8071772D-B25A-4744-B11C-A09FC2915887}" destId="{158624B6-E5DF-42C4-8457-A854B038853C}" srcOrd="0" destOrd="0" presId="urn:microsoft.com/office/officeart/2005/8/layout/hierarchy4"/>
    <dgm:cxn modelId="{753935A1-5FFD-4452-ADB6-02E168667A18}" type="presParOf" srcId="{8071772D-B25A-4744-B11C-A09FC2915887}" destId="{A334005D-EF5A-4F38-B081-E7CB75E15F57}" srcOrd="1" destOrd="0" presId="urn:microsoft.com/office/officeart/2005/8/layout/hierarchy4"/>
    <dgm:cxn modelId="{A4895705-934A-469C-9AA9-9AAF7980FDC4}" type="presParOf" srcId="{8071772D-B25A-4744-B11C-A09FC2915887}" destId="{D23BF312-E33E-4577-B0A6-62E2F71C7180}" srcOrd="2" destOrd="0" presId="urn:microsoft.com/office/officeart/2005/8/layout/hierarchy4"/>
    <dgm:cxn modelId="{C7E73FE9-E99B-4864-8EBC-8D0C58A7C5D4}" type="presParOf" srcId="{D23BF312-E33E-4577-B0A6-62E2F71C7180}" destId="{99F0C1EA-5879-4835-9696-D49641E17761}" srcOrd="0" destOrd="0" presId="urn:microsoft.com/office/officeart/2005/8/layout/hierarchy4"/>
    <dgm:cxn modelId="{D5CDCE72-AA6A-4718-8F0E-38F07D261757}" type="presParOf" srcId="{99F0C1EA-5879-4835-9696-D49641E17761}" destId="{3B0195C0-9F0B-4E9A-9BAF-872063FCFDFD}" srcOrd="0" destOrd="0" presId="urn:microsoft.com/office/officeart/2005/8/layout/hierarchy4"/>
    <dgm:cxn modelId="{C9630AD8-272F-49B7-998D-4AC15D164DF9}" type="presParOf" srcId="{99F0C1EA-5879-4835-9696-D49641E17761}" destId="{FFAFF748-E8E9-4110-B08E-D8DCAFD417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433807-9A1E-9843-8A0E-DF729A44DBA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EE003-0D87-3743-A65C-EA93932E7ABE}">
      <dgm:prSet phldrT="[Texto]" custT="1"/>
      <dgm:spPr/>
      <dgm:t>
        <a:bodyPr/>
        <a:lstStyle/>
        <a:p>
          <a:r>
            <a:rPr lang="el-GR" sz="2200" noProof="0" dirty="0"/>
            <a:t>Να αποφεύγει την παροχή ψευδών πληροφοριών</a:t>
          </a:r>
          <a:endParaRPr lang="en-GB" sz="2200" noProof="0" dirty="0"/>
        </a:p>
      </dgm:t>
    </dgm:pt>
    <dgm:pt modelId="{583E71BE-F0AB-FE41-A60A-92ECC8ACAE7D}" type="parTrans" cxnId="{6DA1C965-73AB-1246-8D14-475060F27C88}">
      <dgm:prSet/>
      <dgm:spPr/>
      <dgm:t>
        <a:bodyPr/>
        <a:lstStyle/>
        <a:p>
          <a:endParaRPr lang="es-ES"/>
        </a:p>
      </dgm:t>
    </dgm:pt>
    <dgm:pt modelId="{2662EA1F-3E2C-1940-9931-F3819A0C49A3}" type="sibTrans" cxnId="{6DA1C965-73AB-1246-8D14-475060F27C88}">
      <dgm:prSet/>
      <dgm:spPr/>
      <dgm:t>
        <a:bodyPr/>
        <a:lstStyle/>
        <a:p>
          <a:endParaRPr lang="es-ES"/>
        </a:p>
      </dgm:t>
    </dgm:pt>
    <dgm:pt modelId="{8D8C3CB4-1124-B84C-AA3B-F2994BE76300}">
      <dgm:prSet phldrT="[Texto]" custT="1"/>
      <dgm:spPr/>
      <dgm:t>
        <a:bodyPr/>
        <a:lstStyle/>
        <a:p>
          <a:r>
            <a:rPr lang="el-GR" sz="2200" noProof="0" dirty="0"/>
            <a:t>Να παρέχει ακριβείς πληροφορίες κατόπιν αιτήματος του οργανισμού αντιντόπινγκ</a:t>
          </a:r>
          <a:endParaRPr lang="en-GB" sz="2200" noProof="0" dirty="0"/>
        </a:p>
      </dgm:t>
    </dgm:pt>
    <dgm:pt modelId="{15CBAC67-613A-D34F-97F8-8FD6004C338B}" type="parTrans" cxnId="{1DFDFB77-6CC7-FE4C-91B7-D98A77A277C5}">
      <dgm:prSet/>
      <dgm:spPr/>
      <dgm:t>
        <a:bodyPr/>
        <a:lstStyle/>
        <a:p>
          <a:endParaRPr lang="es-ES"/>
        </a:p>
      </dgm:t>
    </dgm:pt>
    <dgm:pt modelId="{D2CC8C86-C4A5-CA49-9245-1CD6DC3F274B}" type="sibTrans" cxnId="{1DFDFB77-6CC7-FE4C-91B7-D98A77A277C5}">
      <dgm:prSet/>
      <dgm:spPr/>
      <dgm:t>
        <a:bodyPr/>
        <a:lstStyle/>
        <a:p>
          <a:endParaRPr lang="es-ES"/>
        </a:p>
      </dgm:t>
    </dgm:pt>
    <dgm:pt modelId="{18B85538-6FE8-45FF-B227-E7D1F0828A2A}">
      <dgm:prSet phldrT="[Texto]" custT="1"/>
      <dgm:spPr/>
      <dgm:t>
        <a:bodyPr/>
        <a:lstStyle/>
        <a:p>
          <a:r>
            <a:rPr lang="el-GR" sz="2200" noProof="0" dirty="0"/>
            <a:t>Να απέχει από κάθε ενέργεια ή παροχή πληροφοριών που μπορεί να θέσει το υπό διερεύνηση πρόσωπο σε σωματικό κίνδυνο.</a:t>
          </a:r>
          <a:endParaRPr lang="en-GB" sz="2200" noProof="0" dirty="0"/>
        </a:p>
      </dgm:t>
    </dgm:pt>
    <dgm:pt modelId="{819EBFEC-D2AB-4B00-8E3C-E0A29EB0585C}" type="parTrans" cxnId="{3DE4F35B-F6F5-405B-AAE3-DBA34DE0E718}">
      <dgm:prSet/>
      <dgm:spPr/>
      <dgm:t>
        <a:bodyPr/>
        <a:lstStyle/>
        <a:p>
          <a:endParaRPr lang="es-ES"/>
        </a:p>
      </dgm:t>
    </dgm:pt>
    <dgm:pt modelId="{5CEC5553-2FEF-4CD2-BE82-58AD8D9B8A11}" type="sibTrans" cxnId="{3DE4F35B-F6F5-405B-AAE3-DBA34DE0E718}">
      <dgm:prSet/>
      <dgm:spPr/>
      <dgm:t>
        <a:bodyPr/>
        <a:lstStyle/>
        <a:p>
          <a:endParaRPr lang="es-ES"/>
        </a:p>
      </dgm:t>
    </dgm:pt>
    <dgm:pt modelId="{A31EE28E-3105-43F5-A044-B35BA7FF83FE}">
      <dgm:prSet phldrT="[Texto]" custT="1"/>
      <dgm:spPr/>
      <dgm:t>
        <a:bodyPr/>
        <a:lstStyle/>
        <a:p>
          <a:r>
            <a:rPr lang="el-GR" sz="2200" noProof="0" dirty="0"/>
            <a:t>Να ζητά έγκριση από τον οργανισμό αντιντόπινγκ που ασχολείται με την αναφορά πριν παρέμβει στη διαδικασία διερεύνησης.</a:t>
          </a:r>
          <a:endParaRPr lang="en-GB" sz="2200" noProof="0" dirty="0"/>
        </a:p>
      </dgm:t>
    </dgm:pt>
    <dgm:pt modelId="{BC42EB6D-8CC1-4DD1-B37F-8157694F61D7}" type="parTrans" cxnId="{DF87F65D-CD05-4F51-BAB2-8FE485EB0DE1}">
      <dgm:prSet/>
      <dgm:spPr/>
      <dgm:t>
        <a:bodyPr/>
        <a:lstStyle/>
        <a:p>
          <a:endParaRPr lang="es-ES"/>
        </a:p>
      </dgm:t>
    </dgm:pt>
    <dgm:pt modelId="{9A3C199F-3356-4548-9ADD-60A0BEBF3D7A}" type="sibTrans" cxnId="{DF87F65D-CD05-4F51-BAB2-8FE485EB0DE1}">
      <dgm:prSet/>
      <dgm:spPr/>
      <dgm:t>
        <a:bodyPr/>
        <a:lstStyle/>
        <a:p>
          <a:endParaRPr lang="es-ES"/>
        </a:p>
      </dgm:t>
    </dgm:pt>
    <dgm:pt modelId="{E14BF450-DEE8-4D74-9068-800E6BA89134}">
      <dgm:prSet phldrT="[Texto]" custT="1"/>
      <dgm:spPr/>
      <dgm:t>
        <a:bodyPr/>
        <a:lstStyle/>
        <a:p>
          <a:r>
            <a:rPr lang="el-GR" sz="2200" noProof="0" dirty="0"/>
            <a:t>Να διατηρεί την εμπιστευτικότητα</a:t>
          </a:r>
          <a:endParaRPr lang="en-GB" sz="2200" noProof="0" dirty="0"/>
        </a:p>
      </dgm:t>
    </dgm:pt>
    <dgm:pt modelId="{F6736E17-2529-4069-9C91-ED61FFE42B82}" type="parTrans" cxnId="{E9AD6E56-D353-4953-BA7B-4FB868DEFC40}">
      <dgm:prSet/>
      <dgm:spPr/>
      <dgm:t>
        <a:bodyPr/>
        <a:lstStyle/>
        <a:p>
          <a:endParaRPr lang="es-ES"/>
        </a:p>
      </dgm:t>
    </dgm:pt>
    <dgm:pt modelId="{D8A83E91-8CF1-489E-972E-ADB43F1664F2}" type="sibTrans" cxnId="{E9AD6E56-D353-4953-BA7B-4FB868DEFC40}">
      <dgm:prSet/>
      <dgm:spPr/>
      <dgm:t>
        <a:bodyPr/>
        <a:lstStyle/>
        <a:p>
          <a:endParaRPr lang="es-ES"/>
        </a:p>
      </dgm:t>
    </dgm:pt>
    <dgm:pt modelId="{EC67E11B-8AAF-084A-89F2-64CC210F47BE}" type="pres">
      <dgm:prSet presAssocID="{C0433807-9A1E-9843-8A0E-DF729A44D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A22B1-FC1F-4E18-80F5-7309707A3DC1}" type="pres">
      <dgm:prSet presAssocID="{8EDEE003-0D87-3743-A65C-EA93932E7ABE}" presName="vertOne" presStyleCnt="0"/>
      <dgm:spPr/>
    </dgm:pt>
    <dgm:pt modelId="{9B6BCCE6-2778-4CFC-8D55-ED50A34C1344}" type="pres">
      <dgm:prSet presAssocID="{8EDEE003-0D87-3743-A65C-EA93932E7ABE}" presName="txOne" presStyleLbl="node0" presStyleIdx="0" presStyleCnt="1">
        <dgm:presLayoutVars>
          <dgm:chPref val="3"/>
        </dgm:presLayoutVars>
      </dgm:prSet>
      <dgm:spPr/>
    </dgm:pt>
    <dgm:pt modelId="{2F6FFB9E-3EAB-4C8A-B6D2-06EE2ACD4E94}" type="pres">
      <dgm:prSet presAssocID="{8EDEE003-0D87-3743-A65C-EA93932E7ABE}" presName="parTransOne" presStyleCnt="0"/>
      <dgm:spPr/>
    </dgm:pt>
    <dgm:pt modelId="{FBC66828-A757-4CA2-88D8-C7883F40416B}" type="pres">
      <dgm:prSet presAssocID="{8EDEE003-0D87-3743-A65C-EA93932E7ABE}" presName="horzOne" presStyleCnt="0"/>
      <dgm:spPr/>
    </dgm:pt>
    <dgm:pt modelId="{4296CB42-466B-4B75-BDE5-C3FEB4E54295}" type="pres">
      <dgm:prSet presAssocID="{8D8C3CB4-1124-B84C-AA3B-F2994BE76300}" presName="vertTwo" presStyleCnt="0"/>
      <dgm:spPr/>
    </dgm:pt>
    <dgm:pt modelId="{BBFC5E72-9FE8-435C-BF47-6CE0BDD1D9AD}" type="pres">
      <dgm:prSet presAssocID="{8D8C3CB4-1124-B84C-AA3B-F2994BE76300}" presName="txTwo" presStyleLbl="node2" presStyleIdx="0" presStyleCnt="1" custLinFactNeighborX="49" custLinFactNeighborY="21685">
        <dgm:presLayoutVars>
          <dgm:chPref val="3"/>
        </dgm:presLayoutVars>
      </dgm:prSet>
      <dgm:spPr/>
    </dgm:pt>
    <dgm:pt modelId="{ABE2B0F9-0322-4D78-9100-ACBB383AFAED}" type="pres">
      <dgm:prSet presAssocID="{8D8C3CB4-1124-B84C-AA3B-F2994BE76300}" presName="parTransTwo" presStyleCnt="0"/>
      <dgm:spPr/>
    </dgm:pt>
    <dgm:pt modelId="{2B1FB8EA-8A3F-425A-A50B-0B7AE0F3D9D1}" type="pres">
      <dgm:prSet presAssocID="{8D8C3CB4-1124-B84C-AA3B-F2994BE76300}" presName="horzTwo" presStyleCnt="0"/>
      <dgm:spPr/>
    </dgm:pt>
    <dgm:pt modelId="{2FC79F46-925E-41F1-8A39-6A47FE9EFF0A}" type="pres">
      <dgm:prSet presAssocID="{18B85538-6FE8-45FF-B227-E7D1F0828A2A}" presName="vertThree" presStyleCnt="0"/>
      <dgm:spPr/>
    </dgm:pt>
    <dgm:pt modelId="{45846320-EA3D-433D-84B4-F5877179FBC1}" type="pres">
      <dgm:prSet presAssocID="{18B85538-6FE8-45FF-B227-E7D1F0828A2A}" presName="txThree" presStyleLbl="node3" presStyleIdx="0" presStyleCnt="1">
        <dgm:presLayoutVars>
          <dgm:chPref val="3"/>
        </dgm:presLayoutVars>
      </dgm:prSet>
      <dgm:spPr/>
    </dgm:pt>
    <dgm:pt modelId="{78305253-4AC7-4603-BFD0-10575D61763B}" type="pres">
      <dgm:prSet presAssocID="{18B85538-6FE8-45FF-B227-E7D1F0828A2A}" presName="parTransThree" presStyleCnt="0"/>
      <dgm:spPr/>
    </dgm:pt>
    <dgm:pt modelId="{C4A8BBAF-3694-4C66-AB4C-B89C80FD0BFB}" type="pres">
      <dgm:prSet presAssocID="{18B85538-6FE8-45FF-B227-E7D1F0828A2A}" presName="horzThree" presStyleCnt="0"/>
      <dgm:spPr/>
    </dgm:pt>
    <dgm:pt modelId="{8071772D-B25A-4744-B11C-A09FC2915887}" type="pres">
      <dgm:prSet presAssocID="{A31EE28E-3105-43F5-A044-B35BA7FF83FE}" presName="vertFour" presStyleCnt="0">
        <dgm:presLayoutVars>
          <dgm:chPref val="3"/>
        </dgm:presLayoutVars>
      </dgm:prSet>
      <dgm:spPr/>
    </dgm:pt>
    <dgm:pt modelId="{158624B6-E5DF-42C4-8457-A854B038853C}" type="pres">
      <dgm:prSet presAssocID="{A31EE28E-3105-43F5-A044-B35BA7FF83FE}" presName="txFour" presStyleLbl="node4" presStyleIdx="0" presStyleCnt="2">
        <dgm:presLayoutVars>
          <dgm:chPref val="3"/>
        </dgm:presLayoutVars>
      </dgm:prSet>
      <dgm:spPr/>
    </dgm:pt>
    <dgm:pt modelId="{A334005D-EF5A-4F38-B081-E7CB75E15F57}" type="pres">
      <dgm:prSet presAssocID="{A31EE28E-3105-43F5-A044-B35BA7FF83FE}" presName="parTransFour" presStyleCnt="0"/>
      <dgm:spPr/>
    </dgm:pt>
    <dgm:pt modelId="{D23BF312-E33E-4577-B0A6-62E2F71C7180}" type="pres">
      <dgm:prSet presAssocID="{A31EE28E-3105-43F5-A044-B35BA7FF83FE}" presName="horzFour" presStyleCnt="0"/>
      <dgm:spPr/>
    </dgm:pt>
    <dgm:pt modelId="{99F0C1EA-5879-4835-9696-D49641E17761}" type="pres">
      <dgm:prSet presAssocID="{E14BF450-DEE8-4D74-9068-800E6BA89134}" presName="vertFour" presStyleCnt="0">
        <dgm:presLayoutVars>
          <dgm:chPref val="3"/>
        </dgm:presLayoutVars>
      </dgm:prSet>
      <dgm:spPr/>
    </dgm:pt>
    <dgm:pt modelId="{3B0195C0-9F0B-4E9A-9BAF-872063FCFDFD}" type="pres">
      <dgm:prSet presAssocID="{E14BF450-DEE8-4D74-9068-800E6BA89134}" presName="txFour" presStyleLbl="node4" presStyleIdx="1" presStyleCnt="2">
        <dgm:presLayoutVars>
          <dgm:chPref val="3"/>
        </dgm:presLayoutVars>
      </dgm:prSet>
      <dgm:spPr/>
    </dgm:pt>
    <dgm:pt modelId="{FFAFF748-E8E9-4110-B08E-D8DCAFD41767}" type="pres">
      <dgm:prSet presAssocID="{E14BF450-DEE8-4D74-9068-800E6BA89134}" presName="horzFour" presStyleCnt="0"/>
      <dgm:spPr/>
    </dgm:pt>
  </dgm:ptLst>
  <dgm:cxnLst>
    <dgm:cxn modelId="{E9C5134A-4F85-4C97-B06D-1DDFAB0673B1}" type="presOf" srcId="{18B85538-6FE8-45FF-B227-E7D1F0828A2A}" destId="{45846320-EA3D-433D-84B4-F5877179FBC1}" srcOrd="0" destOrd="0" presId="urn:microsoft.com/office/officeart/2005/8/layout/hierarchy4"/>
    <dgm:cxn modelId="{E9AD6E56-D353-4953-BA7B-4FB868DEFC40}" srcId="{A31EE28E-3105-43F5-A044-B35BA7FF83FE}" destId="{E14BF450-DEE8-4D74-9068-800E6BA89134}" srcOrd="0" destOrd="0" parTransId="{F6736E17-2529-4069-9C91-ED61FFE42B82}" sibTransId="{D8A83E91-8CF1-489E-972E-ADB43F1664F2}"/>
    <dgm:cxn modelId="{1337BD5B-7611-4057-B094-6303B12394A0}" type="presOf" srcId="{A31EE28E-3105-43F5-A044-B35BA7FF83FE}" destId="{158624B6-E5DF-42C4-8457-A854B038853C}" srcOrd="0" destOrd="0" presId="urn:microsoft.com/office/officeart/2005/8/layout/hierarchy4"/>
    <dgm:cxn modelId="{3DE4F35B-F6F5-405B-AAE3-DBA34DE0E718}" srcId="{8D8C3CB4-1124-B84C-AA3B-F2994BE76300}" destId="{18B85538-6FE8-45FF-B227-E7D1F0828A2A}" srcOrd="0" destOrd="0" parTransId="{819EBFEC-D2AB-4B00-8E3C-E0A29EB0585C}" sibTransId="{5CEC5553-2FEF-4CD2-BE82-58AD8D9B8A11}"/>
    <dgm:cxn modelId="{DF87F65D-CD05-4F51-BAB2-8FE485EB0DE1}" srcId="{18B85538-6FE8-45FF-B227-E7D1F0828A2A}" destId="{A31EE28E-3105-43F5-A044-B35BA7FF83FE}" srcOrd="0" destOrd="0" parTransId="{BC42EB6D-8CC1-4DD1-B37F-8157694F61D7}" sibTransId="{9A3C199F-3356-4548-9ADD-60A0BEBF3D7A}"/>
    <dgm:cxn modelId="{6DA1C965-73AB-1246-8D14-475060F27C88}" srcId="{C0433807-9A1E-9843-8A0E-DF729A44DBAF}" destId="{8EDEE003-0D87-3743-A65C-EA93932E7ABE}" srcOrd="0" destOrd="0" parTransId="{583E71BE-F0AB-FE41-A60A-92ECC8ACAE7D}" sibTransId="{2662EA1F-3E2C-1940-9931-F3819A0C49A3}"/>
    <dgm:cxn modelId="{BEEB0E68-FF40-4BEC-B907-9424975FBEFA}" type="presOf" srcId="{C0433807-9A1E-9843-8A0E-DF729A44DBAF}" destId="{EC67E11B-8AAF-084A-89F2-64CC210F47BE}" srcOrd="0" destOrd="0" presId="urn:microsoft.com/office/officeart/2005/8/layout/hierarchy4"/>
    <dgm:cxn modelId="{53FEC968-11E3-4D9D-8468-259609EF17C6}" type="presOf" srcId="{8D8C3CB4-1124-B84C-AA3B-F2994BE76300}" destId="{BBFC5E72-9FE8-435C-BF47-6CE0BDD1D9AD}" srcOrd="0" destOrd="0" presId="urn:microsoft.com/office/officeart/2005/8/layout/hierarchy4"/>
    <dgm:cxn modelId="{BFBD5B74-B28D-4CDF-B668-8108736A6A0D}" type="presOf" srcId="{E14BF450-DEE8-4D74-9068-800E6BA89134}" destId="{3B0195C0-9F0B-4E9A-9BAF-872063FCFDFD}" srcOrd="0" destOrd="0" presId="urn:microsoft.com/office/officeart/2005/8/layout/hierarchy4"/>
    <dgm:cxn modelId="{1DFDFB77-6CC7-FE4C-91B7-D98A77A277C5}" srcId="{8EDEE003-0D87-3743-A65C-EA93932E7ABE}" destId="{8D8C3CB4-1124-B84C-AA3B-F2994BE76300}" srcOrd="0" destOrd="0" parTransId="{15CBAC67-613A-D34F-97F8-8FD6004C338B}" sibTransId="{D2CC8C86-C4A5-CA49-9245-1CD6DC3F274B}"/>
    <dgm:cxn modelId="{34DB94FE-ED6E-4A71-A05F-72F4AB51798F}" type="presOf" srcId="{8EDEE003-0D87-3743-A65C-EA93932E7ABE}" destId="{9B6BCCE6-2778-4CFC-8D55-ED50A34C1344}" srcOrd="0" destOrd="0" presId="urn:microsoft.com/office/officeart/2005/8/layout/hierarchy4"/>
    <dgm:cxn modelId="{5ABCEFFB-C846-473B-A751-1DD1E9FB41B5}" type="presParOf" srcId="{EC67E11B-8AAF-084A-89F2-64CC210F47BE}" destId="{B80A22B1-FC1F-4E18-80F5-7309707A3DC1}" srcOrd="0" destOrd="0" presId="urn:microsoft.com/office/officeart/2005/8/layout/hierarchy4"/>
    <dgm:cxn modelId="{ADFBD2E0-0966-4192-932D-D0D13918CAA6}" type="presParOf" srcId="{B80A22B1-FC1F-4E18-80F5-7309707A3DC1}" destId="{9B6BCCE6-2778-4CFC-8D55-ED50A34C1344}" srcOrd="0" destOrd="0" presId="urn:microsoft.com/office/officeart/2005/8/layout/hierarchy4"/>
    <dgm:cxn modelId="{611E9E8B-1F97-4A93-87A6-4A1DA28CE8C9}" type="presParOf" srcId="{B80A22B1-FC1F-4E18-80F5-7309707A3DC1}" destId="{2F6FFB9E-3EAB-4C8A-B6D2-06EE2ACD4E94}" srcOrd="1" destOrd="0" presId="urn:microsoft.com/office/officeart/2005/8/layout/hierarchy4"/>
    <dgm:cxn modelId="{CC1B2858-75EF-4796-8185-53ED69B4313B}" type="presParOf" srcId="{B80A22B1-FC1F-4E18-80F5-7309707A3DC1}" destId="{FBC66828-A757-4CA2-88D8-C7883F40416B}" srcOrd="2" destOrd="0" presId="urn:microsoft.com/office/officeart/2005/8/layout/hierarchy4"/>
    <dgm:cxn modelId="{D0FA1497-7D39-406F-8852-481521218EAF}" type="presParOf" srcId="{FBC66828-A757-4CA2-88D8-C7883F40416B}" destId="{4296CB42-466B-4B75-BDE5-C3FEB4E54295}" srcOrd="0" destOrd="0" presId="urn:microsoft.com/office/officeart/2005/8/layout/hierarchy4"/>
    <dgm:cxn modelId="{16492A7F-66DF-4A48-ACC4-244D02A74894}" type="presParOf" srcId="{4296CB42-466B-4B75-BDE5-C3FEB4E54295}" destId="{BBFC5E72-9FE8-435C-BF47-6CE0BDD1D9AD}" srcOrd="0" destOrd="0" presId="urn:microsoft.com/office/officeart/2005/8/layout/hierarchy4"/>
    <dgm:cxn modelId="{6CEBF85F-B360-48FC-8102-9ED3A9698C88}" type="presParOf" srcId="{4296CB42-466B-4B75-BDE5-C3FEB4E54295}" destId="{ABE2B0F9-0322-4D78-9100-ACBB383AFAED}" srcOrd="1" destOrd="0" presId="urn:microsoft.com/office/officeart/2005/8/layout/hierarchy4"/>
    <dgm:cxn modelId="{676CCF76-791B-42B5-97ED-7187948848AC}" type="presParOf" srcId="{4296CB42-466B-4B75-BDE5-C3FEB4E54295}" destId="{2B1FB8EA-8A3F-425A-A50B-0B7AE0F3D9D1}" srcOrd="2" destOrd="0" presId="urn:microsoft.com/office/officeart/2005/8/layout/hierarchy4"/>
    <dgm:cxn modelId="{A07F64F0-CBC2-4FA8-81B6-5028197CD500}" type="presParOf" srcId="{2B1FB8EA-8A3F-425A-A50B-0B7AE0F3D9D1}" destId="{2FC79F46-925E-41F1-8A39-6A47FE9EFF0A}" srcOrd="0" destOrd="0" presId="urn:microsoft.com/office/officeart/2005/8/layout/hierarchy4"/>
    <dgm:cxn modelId="{227E28A8-D148-4982-BEB3-52F3FEF8929E}" type="presParOf" srcId="{2FC79F46-925E-41F1-8A39-6A47FE9EFF0A}" destId="{45846320-EA3D-433D-84B4-F5877179FBC1}" srcOrd="0" destOrd="0" presId="urn:microsoft.com/office/officeart/2005/8/layout/hierarchy4"/>
    <dgm:cxn modelId="{FDA290AC-155A-411D-8B1D-D0A7CE8DC984}" type="presParOf" srcId="{2FC79F46-925E-41F1-8A39-6A47FE9EFF0A}" destId="{78305253-4AC7-4603-BFD0-10575D61763B}" srcOrd="1" destOrd="0" presId="urn:microsoft.com/office/officeart/2005/8/layout/hierarchy4"/>
    <dgm:cxn modelId="{8A357191-282B-4480-A389-167009ABEDE0}" type="presParOf" srcId="{2FC79F46-925E-41F1-8A39-6A47FE9EFF0A}" destId="{C4A8BBAF-3694-4C66-AB4C-B89C80FD0BFB}" srcOrd="2" destOrd="0" presId="urn:microsoft.com/office/officeart/2005/8/layout/hierarchy4"/>
    <dgm:cxn modelId="{8B3FB0D1-CB1B-4FAB-975D-6033FB383AE1}" type="presParOf" srcId="{C4A8BBAF-3694-4C66-AB4C-B89C80FD0BFB}" destId="{8071772D-B25A-4744-B11C-A09FC2915887}" srcOrd="0" destOrd="0" presId="urn:microsoft.com/office/officeart/2005/8/layout/hierarchy4"/>
    <dgm:cxn modelId="{97EB9A68-D3B2-4718-A9D5-447CC45AE927}" type="presParOf" srcId="{8071772D-B25A-4744-B11C-A09FC2915887}" destId="{158624B6-E5DF-42C4-8457-A854B038853C}" srcOrd="0" destOrd="0" presId="urn:microsoft.com/office/officeart/2005/8/layout/hierarchy4"/>
    <dgm:cxn modelId="{753935A1-5FFD-4452-ADB6-02E168667A18}" type="presParOf" srcId="{8071772D-B25A-4744-B11C-A09FC2915887}" destId="{A334005D-EF5A-4F38-B081-E7CB75E15F57}" srcOrd="1" destOrd="0" presId="urn:microsoft.com/office/officeart/2005/8/layout/hierarchy4"/>
    <dgm:cxn modelId="{A4895705-934A-469C-9AA9-9AAF7980FDC4}" type="presParOf" srcId="{8071772D-B25A-4744-B11C-A09FC2915887}" destId="{D23BF312-E33E-4577-B0A6-62E2F71C7180}" srcOrd="2" destOrd="0" presId="urn:microsoft.com/office/officeart/2005/8/layout/hierarchy4"/>
    <dgm:cxn modelId="{C7E73FE9-E99B-4864-8EBC-8D0C58A7C5D4}" type="presParOf" srcId="{D23BF312-E33E-4577-B0A6-62E2F71C7180}" destId="{99F0C1EA-5879-4835-9696-D49641E17761}" srcOrd="0" destOrd="0" presId="urn:microsoft.com/office/officeart/2005/8/layout/hierarchy4"/>
    <dgm:cxn modelId="{D5CDCE72-AA6A-4718-8F0E-38F07D261757}" type="presParOf" srcId="{99F0C1EA-5879-4835-9696-D49641E17761}" destId="{3B0195C0-9F0B-4E9A-9BAF-872063FCFDFD}" srcOrd="0" destOrd="0" presId="urn:microsoft.com/office/officeart/2005/8/layout/hierarchy4"/>
    <dgm:cxn modelId="{C9630AD8-272F-49B7-998D-4AC15D164DF9}" type="presParOf" srcId="{99F0C1EA-5879-4835-9696-D49641E17761}" destId="{FFAFF748-E8E9-4110-B08E-D8DCAFD417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49170-BC23-4D49-95AC-1BBD988A4B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4CBF2-B758-4B10-986F-93784A2B0645}">
      <dgm:prSet/>
      <dgm:spPr/>
      <dgm:t>
        <a:bodyPr/>
        <a:lstStyle/>
        <a:p>
          <a:r>
            <a:rPr lang="el-GR" dirty="0"/>
            <a:t>Πόσο κοντά είμαι στο πρόσωπο για το οποίο πρόκειται να κάνω την αναφορά;</a:t>
          </a:r>
          <a:endParaRPr lang="en-US" dirty="0"/>
        </a:p>
      </dgm:t>
    </dgm:pt>
    <dgm:pt modelId="{3D4082EC-6615-48D6-8F6B-830FE7A1DACF}" type="parTrans" cxnId="{57174278-0703-416B-B910-FBBC8860F471}">
      <dgm:prSet/>
      <dgm:spPr/>
      <dgm:t>
        <a:bodyPr/>
        <a:lstStyle/>
        <a:p>
          <a:endParaRPr lang="en-US"/>
        </a:p>
      </dgm:t>
    </dgm:pt>
    <dgm:pt modelId="{25D381D7-F0B7-4FEF-8D4E-9CBD1F813455}" type="sibTrans" cxnId="{57174278-0703-416B-B910-FBBC8860F471}">
      <dgm:prSet/>
      <dgm:spPr/>
      <dgm:t>
        <a:bodyPr/>
        <a:lstStyle/>
        <a:p>
          <a:endParaRPr lang="en-US"/>
        </a:p>
      </dgm:t>
    </dgm:pt>
    <dgm:pt modelId="{FE3DBFC6-9EDD-4F6D-ACD1-40ABAA9EBC13}">
      <dgm:prSet/>
      <dgm:spPr/>
      <dgm:t>
        <a:bodyPr/>
        <a:lstStyle/>
        <a:p>
          <a:r>
            <a:rPr lang="el-GR" dirty="0"/>
            <a:t>Θέλω η αναφορά μου να είναι ανώνυμη;</a:t>
          </a:r>
          <a:endParaRPr lang="en-US" dirty="0"/>
        </a:p>
      </dgm:t>
    </dgm:pt>
    <dgm:pt modelId="{E262FF81-8C5F-4422-8407-29C2D22B5520}" type="parTrans" cxnId="{2411FD8F-B563-4CEC-BFCD-095330D3D349}">
      <dgm:prSet/>
      <dgm:spPr/>
      <dgm:t>
        <a:bodyPr/>
        <a:lstStyle/>
        <a:p>
          <a:endParaRPr lang="en-US"/>
        </a:p>
      </dgm:t>
    </dgm:pt>
    <dgm:pt modelId="{A5556F06-25A8-4B4A-9CFE-7AAA885CC584}" type="sibTrans" cxnId="{2411FD8F-B563-4CEC-BFCD-095330D3D349}">
      <dgm:prSet/>
      <dgm:spPr/>
      <dgm:t>
        <a:bodyPr/>
        <a:lstStyle/>
        <a:p>
          <a:endParaRPr lang="en-US"/>
        </a:p>
      </dgm:t>
    </dgm:pt>
    <dgm:pt modelId="{424E40BD-372F-4E97-9B6D-C841CF2A39B3}">
      <dgm:prSet/>
      <dgm:spPr/>
      <dgm:t>
        <a:bodyPr/>
        <a:lstStyle/>
        <a:p>
          <a:r>
            <a:rPr lang="el-GR" noProof="0" dirty="0"/>
            <a:t>Έχω καλή γνώση των γεγονότων ή πρόκειται για υποψίες;</a:t>
          </a:r>
          <a:endParaRPr lang="en-GB" noProof="0" dirty="0"/>
        </a:p>
      </dgm:t>
    </dgm:pt>
    <dgm:pt modelId="{82270A01-65F5-48BA-81EA-D90EC90E224A}" type="parTrans" cxnId="{D1A1DA7D-6249-4EC6-A918-7B8B9438AC3B}">
      <dgm:prSet/>
      <dgm:spPr/>
      <dgm:t>
        <a:bodyPr/>
        <a:lstStyle/>
        <a:p>
          <a:endParaRPr lang="en-US"/>
        </a:p>
      </dgm:t>
    </dgm:pt>
    <dgm:pt modelId="{BB9A3F16-CB02-4AE1-8F48-1153A8DCCF49}" type="sibTrans" cxnId="{D1A1DA7D-6249-4EC6-A918-7B8B9438AC3B}">
      <dgm:prSet/>
      <dgm:spPr/>
      <dgm:t>
        <a:bodyPr/>
        <a:lstStyle/>
        <a:p>
          <a:endParaRPr lang="en-US"/>
        </a:p>
      </dgm:t>
    </dgm:pt>
    <dgm:pt modelId="{21236D50-F7C6-2F46-AC7E-2166168F71A9}" type="pres">
      <dgm:prSet presAssocID="{3F749170-BC23-4D49-95AC-1BBD988A4BEE}" presName="vert0" presStyleCnt="0">
        <dgm:presLayoutVars>
          <dgm:dir/>
          <dgm:animOne val="branch"/>
          <dgm:animLvl val="lvl"/>
        </dgm:presLayoutVars>
      </dgm:prSet>
      <dgm:spPr/>
    </dgm:pt>
    <dgm:pt modelId="{832F237B-1943-9B47-ADEE-17DBE1E84675}" type="pres">
      <dgm:prSet presAssocID="{A234CBF2-B758-4B10-986F-93784A2B0645}" presName="thickLine" presStyleLbl="alignNode1" presStyleIdx="0" presStyleCnt="3"/>
      <dgm:spPr/>
    </dgm:pt>
    <dgm:pt modelId="{CDE29C0A-3588-D149-B36B-289619CA640A}" type="pres">
      <dgm:prSet presAssocID="{A234CBF2-B758-4B10-986F-93784A2B0645}" presName="horz1" presStyleCnt="0"/>
      <dgm:spPr/>
    </dgm:pt>
    <dgm:pt modelId="{3403ADA8-7FB6-FE46-93EA-B8DF9F5A0644}" type="pres">
      <dgm:prSet presAssocID="{A234CBF2-B758-4B10-986F-93784A2B0645}" presName="tx1" presStyleLbl="revTx" presStyleIdx="0" presStyleCnt="3"/>
      <dgm:spPr/>
    </dgm:pt>
    <dgm:pt modelId="{50DFA763-FF5B-0A49-A954-04ED7EC56404}" type="pres">
      <dgm:prSet presAssocID="{A234CBF2-B758-4B10-986F-93784A2B0645}" presName="vert1" presStyleCnt="0"/>
      <dgm:spPr/>
    </dgm:pt>
    <dgm:pt modelId="{58E84B3B-395C-BE41-A92C-EECAC81A632C}" type="pres">
      <dgm:prSet presAssocID="{FE3DBFC6-9EDD-4F6D-ACD1-40ABAA9EBC13}" presName="thickLine" presStyleLbl="alignNode1" presStyleIdx="1" presStyleCnt="3"/>
      <dgm:spPr/>
    </dgm:pt>
    <dgm:pt modelId="{CE6BB0E9-3FC7-D242-B06A-671717280401}" type="pres">
      <dgm:prSet presAssocID="{FE3DBFC6-9EDD-4F6D-ACD1-40ABAA9EBC13}" presName="horz1" presStyleCnt="0"/>
      <dgm:spPr/>
    </dgm:pt>
    <dgm:pt modelId="{9B87AF53-BE73-404E-B448-A37EDB334F5B}" type="pres">
      <dgm:prSet presAssocID="{FE3DBFC6-9EDD-4F6D-ACD1-40ABAA9EBC13}" presName="tx1" presStyleLbl="revTx" presStyleIdx="1" presStyleCnt="3"/>
      <dgm:spPr/>
    </dgm:pt>
    <dgm:pt modelId="{6C2D0552-2D62-414B-9B1B-571FFFB01F3E}" type="pres">
      <dgm:prSet presAssocID="{FE3DBFC6-9EDD-4F6D-ACD1-40ABAA9EBC13}" presName="vert1" presStyleCnt="0"/>
      <dgm:spPr/>
    </dgm:pt>
    <dgm:pt modelId="{46916100-1152-6443-99BD-AA24C7C1F42D}" type="pres">
      <dgm:prSet presAssocID="{424E40BD-372F-4E97-9B6D-C841CF2A39B3}" presName="thickLine" presStyleLbl="alignNode1" presStyleIdx="2" presStyleCnt="3"/>
      <dgm:spPr/>
    </dgm:pt>
    <dgm:pt modelId="{1BE5B3B7-0EF3-2648-B8FA-F809D0A92B2E}" type="pres">
      <dgm:prSet presAssocID="{424E40BD-372F-4E97-9B6D-C841CF2A39B3}" presName="horz1" presStyleCnt="0"/>
      <dgm:spPr/>
    </dgm:pt>
    <dgm:pt modelId="{FDBB94E2-70D0-4F4E-B352-D64886B68C3E}" type="pres">
      <dgm:prSet presAssocID="{424E40BD-372F-4E97-9B6D-C841CF2A39B3}" presName="tx1" presStyleLbl="revTx" presStyleIdx="2" presStyleCnt="3"/>
      <dgm:spPr/>
    </dgm:pt>
    <dgm:pt modelId="{27A78A1C-3985-9F4C-9A41-121A05634D8E}" type="pres">
      <dgm:prSet presAssocID="{424E40BD-372F-4E97-9B6D-C841CF2A39B3}" presName="vert1" presStyleCnt="0"/>
      <dgm:spPr/>
    </dgm:pt>
  </dgm:ptLst>
  <dgm:cxnLst>
    <dgm:cxn modelId="{F2E31D08-4081-DB48-9456-731A321F5DDB}" type="presOf" srcId="{A234CBF2-B758-4B10-986F-93784A2B0645}" destId="{3403ADA8-7FB6-FE46-93EA-B8DF9F5A0644}" srcOrd="0" destOrd="0" presId="urn:microsoft.com/office/officeart/2008/layout/LinedList"/>
    <dgm:cxn modelId="{8DF6E83B-B7CA-DF4D-B36D-14191BDEE5E0}" type="presOf" srcId="{3F749170-BC23-4D49-95AC-1BBD988A4BEE}" destId="{21236D50-F7C6-2F46-AC7E-2166168F71A9}" srcOrd="0" destOrd="0" presId="urn:microsoft.com/office/officeart/2008/layout/LinedList"/>
    <dgm:cxn modelId="{B6262965-010D-E549-8FDF-1BBD2B079057}" type="presOf" srcId="{424E40BD-372F-4E97-9B6D-C841CF2A39B3}" destId="{FDBB94E2-70D0-4F4E-B352-D64886B68C3E}" srcOrd="0" destOrd="0" presId="urn:microsoft.com/office/officeart/2008/layout/LinedList"/>
    <dgm:cxn modelId="{57174278-0703-416B-B910-FBBC8860F471}" srcId="{3F749170-BC23-4D49-95AC-1BBD988A4BEE}" destId="{A234CBF2-B758-4B10-986F-93784A2B0645}" srcOrd="0" destOrd="0" parTransId="{3D4082EC-6615-48D6-8F6B-830FE7A1DACF}" sibTransId="{25D381D7-F0B7-4FEF-8D4E-9CBD1F813455}"/>
    <dgm:cxn modelId="{D1A1DA7D-6249-4EC6-A918-7B8B9438AC3B}" srcId="{3F749170-BC23-4D49-95AC-1BBD988A4BEE}" destId="{424E40BD-372F-4E97-9B6D-C841CF2A39B3}" srcOrd="2" destOrd="0" parTransId="{82270A01-65F5-48BA-81EA-D90EC90E224A}" sibTransId="{BB9A3F16-CB02-4AE1-8F48-1153A8DCCF49}"/>
    <dgm:cxn modelId="{2411FD8F-B563-4CEC-BFCD-095330D3D349}" srcId="{3F749170-BC23-4D49-95AC-1BBD988A4BEE}" destId="{FE3DBFC6-9EDD-4F6D-ACD1-40ABAA9EBC13}" srcOrd="1" destOrd="0" parTransId="{E262FF81-8C5F-4422-8407-29C2D22B5520}" sibTransId="{A5556F06-25A8-4B4A-9CFE-7AAA885CC584}"/>
    <dgm:cxn modelId="{625A81D2-C1F5-FC45-8FFA-04F09F0629CF}" type="presOf" srcId="{FE3DBFC6-9EDD-4F6D-ACD1-40ABAA9EBC13}" destId="{9B87AF53-BE73-404E-B448-A37EDB334F5B}" srcOrd="0" destOrd="0" presId="urn:microsoft.com/office/officeart/2008/layout/LinedList"/>
    <dgm:cxn modelId="{8F7C02AA-A4EB-FD4B-9506-606AC79EBBE1}" type="presParOf" srcId="{21236D50-F7C6-2F46-AC7E-2166168F71A9}" destId="{832F237B-1943-9B47-ADEE-17DBE1E84675}" srcOrd="0" destOrd="0" presId="urn:microsoft.com/office/officeart/2008/layout/LinedList"/>
    <dgm:cxn modelId="{8217DCBB-FF8E-A84D-B533-29B43CA84E6A}" type="presParOf" srcId="{21236D50-F7C6-2F46-AC7E-2166168F71A9}" destId="{CDE29C0A-3588-D149-B36B-289619CA640A}" srcOrd="1" destOrd="0" presId="urn:microsoft.com/office/officeart/2008/layout/LinedList"/>
    <dgm:cxn modelId="{69EF02CA-3F0A-164B-AC2F-F98E1BF5999E}" type="presParOf" srcId="{CDE29C0A-3588-D149-B36B-289619CA640A}" destId="{3403ADA8-7FB6-FE46-93EA-B8DF9F5A0644}" srcOrd="0" destOrd="0" presId="urn:microsoft.com/office/officeart/2008/layout/LinedList"/>
    <dgm:cxn modelId="{828FAC8D-A7E0-5948-B027-900A39158749}" type="presParOf" srcId="{CDE29C0A-3588-D149-B36B-289619CA640A}" destId="{50DFA763-FF5B-0A49-A954-04ED7EC56404}" srcOrd="1" destOrd="0" presId="urn:microsoft.com/office/officeart/2008/layout/LinedList"/>
    <dgm:cxn modelId="{490345EA-3A87-9040-B645-DF1F4829B6C4}" type="presParOf" srcId="{21236D50-F7C6-2F46-AC7E-2166168F71A9}" destId="{58E84B3B-395C-BE41-A92C-EECAC81A632C}" srcOrd="2" destOrd="0" presId="urn:microsoft.com/office/officeart/2008/layout/LinedList"/>
    <dgm:cxn modelId="{FA73836F-09A2-7B40-ABF9-1EB224A662D4}" type="presParOf" srcId="{21236D50-F7C6-2F46-AC7E-2166168F71A9}" destId="{CE6BB0E9-3FC7-D242-B06A-671717280401}" srcOrd="3" destOrd="0" presId="urn:microsoft.com/office/officeart/2008/layout/LinedList"/>
    <dgm:cxn modelId="{697E9A1E-6B9D-B844-A56F-CBAC8CF2030C}" type="presParOf" srcId="{CE6BB0E9-3FC7-D242-B06A-671717280401}" destId="{9B87AF53-BE73-404E-B448-A37EDB334F5B}" srcOrd="0" destOrd="0" presId="urn:microsoft.com/office/officeart/2008/layout/LinedList"/>
    <dgm:cxn modelId="{86B8BE20-0934-7D49-98C9-000442C6D2FE}" type="presParOf" srcId="{CE6BB0E9-3FC7-D242-B06A-671717280401}" destId="{6C2D0552-2D62-414B-9B1B-571FFFB01F3E}" srcOrd="1" destOrd="0" presId="urn:microsoft.com/office/officeart/2008/layout/LinedList"/>
    <dgm:cxn modelId="{53B0FAA3-EEC7-6E41-8098-E462FFEBC28D}" type="presParOf" srcId="{21236D50-F7C6-2F46-AC7E-2166168F71A9}" destId="{46916100-1152-6443-99BD-AA24C7C1F42D}" srcOrd="4" destOrd="0" presId="urn:microsoft.com/office/officeart/2008/layout/LinedList"/>
    <dgm:cxn modelId="{2235C62A-BE0A-2A48-B481-E7A880CE92FC}" type="presParOf" srcId="{21236D50-F7C6-2F46-AC7E-2166168F71A9}" destId="{1BE5B3B7-0EF3-2648-B8FA-F809D0A92B2E}" srcOrd="5" destOrd="0" presId="urn:microsoft.com/office/officeart/2008/layout/LinedList"/>
    <dgm:cxn modelId="{1C550225-3309-0145-AB30-43DFBD3ED784}" type="presParOf" srcId="{1BE5B3B7-0EF3-2648-B8FA-F809D0A92B2E}" destId="{FDBB94E2-70D0-4F4E-B352-D64886B68C3E}" srcOrd="0" destOrd="0" presId="urn:microsoft.com/office/officeart/2008/layout/LinedList"/>
    <dgm:cxn modelId="{DDE42B20-E29C-474C-A3A6-1744562A1A2F}" type="presParOf" srcId="{1BE5B3B7-0EF3-2648-B8FA-F809D0A92B2E}" destId="{27A78A1C-3985-9F4C-9A41-121A05634D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701DB-F68D-44FB-925D-3870FA64B8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7A794-16CF-44AB-AEA9-BF02D74C1BEA}">
      <dgm:prSet/>
      <dgm:spPr/>
      <dgm:t>
        <a:bodyPr/>
        <a:lstStyle/>
        <a:p>
          <a:r>
            <a:rPr lang="el-GR" dirty="0"/>
            <a:t>Υπάρχουν πολλοί δίαυλοι για την αναφορά υποψιών ή υποτιθέμενου ντόπινγκ.</a:t>
          </a:r>
          <a:endParaRPr lang="en-US" dirty="0"/>
        </a:p>
      </dgm:t>
    </dgm:pt>
    <dgm:pt modelId="{15115433-1368-4541-87FD-921B524BED48}" type="parTrans" cxnId="{EE05B1FC-72E4-4BD7-9568-24E7E5E9AC83}">
      <dgm:prSet/>
      <dgm:spPr/>
      <dgm:t>
        <a:bodyPr/>
        <a:lstStyle/>
        <a:p>
          <a:endParaRPr lang="en-US"/>
        </a:p>
      </dgm:t>
    </dgm:pt>
    <dgm:pt modelId="{D5E0D3D3-23CA-49AB-8E3B-B1A43A69D013}" type="sibTrans" cxnId="{EE05B1FC-72E4-4BD7-9568-24E7E5E9AC83}">
      <dgm:prSet/>
      <dgm:spPr/>
      <dgm:t>
        <a:bodyPr/>
        <a:lstStyle/>
        <a:p>
          <a:endParaRPr lang="en-US"/>
        </a:p>
      </dgm:t>
    </dgm:pt>
    <dgm:pt modelId="{21A9107D-A713-4162-9A3B-A093B6643A98}">
      <dgm:prSet/>
      <dgm:spPr/>
      <dgm:t>
        <a:bodyPr/>
        <a:lstStyle/>
        <a:p>
          <a:r>
            <a:rPr lang="el-GR" dirty="0"/>
            <a:t>Οι επίσημοι δίαυλοι είναι εμπιστευτικοί και ασφαλείς. Θα προστατεύεστε σύμφωνα με το άρθρο 1 του Συντάγματος. 2.11 του Παγκόσμιου Κώδικα Αντιντόπινγκ.</a:t>
          </a:r>
          <a:endParaRPr lang="en-US" dirty="0"/>
        </a:p>
      </dgm:t>
    </dgm:pt>
    <dgm:pt modelId="{FBCEED99-19AC-49DC-909C-BB12CFA8BAB0}" type="parTrans" cxnId="{6763E8D8-BE39-4970-A935-6110EF8FAC48}">
      <dgm:prSet/>
      <dgm:spPr/>
      <dgm:t>
        <a:bodyPr/>
        <a:lstStyle/>
        <a:p>
          <a:endParaRPr lang="en-US"/>
        </a:p>
      </dgm:t>
    </dgm:pt>
    <dgm:pt modelId="{E73A2B28-DD23-4F3C-88EF-2AB5E3BE7896}" type="sibTrans" cxnId="{6763E8D8-BE39-4970-A935-6110EF8FAC48}">
      <dgm:prSet/>
      <dgm:spPr/>
      <dgm:t>
        <a:bodyPr/>
        <a:lstStyle/>
        <a:p>
          <a:endParaRPr lang="en-US"/>
        </a:p>
      </dgm:t>
    </dgm:pt>
    <dgm:pt modelId="{4F4493D8-2292-4EDF-AC24-B01924D79150}">
      <dgm:prSet/>
      <dgm:spPr/>
      <dgm:t>
        <a:bodyPr/>
        <a:lstStyle/>
        <a:p>
          <a:r>
            <a:rPr lang="el-GR" dirty="0"/>
            <a:t>Μπορείτε να επιλέξετε το δίαυλο αναφοράς του ντόπινγκ που ανταποκρίνεται καλύτερα στις ανάγκες σας και με το οποίο αισθάνεστε πιο σίγουροι.</a:t>
          </a:r>
          <a:endParaRPr lang="en-US" dirty="0"/>
        </a:p>
      </dgm:t>
    </dgm:pt>
    <dgm:pt modelId="{F08C6D96-8364-4650-A551-81C007988473}" type="parTrans" cxnId="{DD2D3FAC-0643-4B57-848F-CEE9B62E1A25}">
      <dgm:prSet/>
      <dgm:spPr/>
      <dgm:t>
        <a:bodyPr/>
        <a:lstStyle/>
        <a:p>
          <a:endParaRPr lang="en-US"/>
        </a:p>
      </dgm:t>
    </dgm:pt>
    <dgm:pt modelId="{C446E2EE-96B9-4E04-8C58-14837A24F64F}" type="sibTrans" cxnId="{DD2D3FAC-0643-4B57-848F-CEE9B62E1A25}">
      <dgm:prSet/>
      <dgm:spPr/>
      <dgm:t>
        <a:bodyPr/>
        <a:lstStyle/>
        <a:p>
          <a:endParaRPr lang="en-US"/>
        </a:p>
      </dgm:t>
    </dgm:pt>
    <dgm:pt modelId="{F9B91348-39BD-F14F-99B0-EBE097C20535}">
      <dgm:prSet/>
      <dgm:spPr/>
      <dgm:t>
        <a:bodyPr/>
        <a:lstStyle/>
        <a:p>
          <a:r>
            <a:rPr lang="el-GR" noProof="0" dirty="0"/>
            <a:t>Οποιαδήποτε υποψία, ανεξάρτητα από το πόσο ακριβής είναι, θα μπορούσε να είναι ζωτικής σημασίας και πολύ χρήσιμη για τους οργανισμούς αντιντόπινγκ και την προστασία του καθαρού αθλητισμού.</a:t>
          </a:r>
        </a:p>
        <a:p>
          <a:endParaRPr lang="en-GB" noProof="0" dirty="0"/>
        </a:p>
      </dgm:t>
    </dgm:pt>
    <dgm:pt modelId="{F5F31809-AA76-7B47-B21A-E2F1789D75C6}" type="parTrans" cxnId="{EF3CBF42-A946-5A43-81B0-31AB633641D2}">
      <dgm:prSet/>
      <dgm:spPr/>
      <dgm:t>
        <a:bodyPr/>
        <a:lstStyle/>
        <a:p>
          <a:endParaRPr lang="es-ES"/>
        </a:p>
      </dgm:t>
    </dgm:pt>
    <dgm:pt modelId="{24DDCC9D-4B0D-5445-A89F-47DCEDACB856}" type="sibTrans" cxnId="{EF3CBF42-A946-5A43-81B0-31AB633641D2}">
      <dgm:prSet/>
      <dgm:spPr/>
      <dgm:t>
        <a:bodyPr/>
        <a:lstStyle/>
        <a:p>
          <a:endParaRPr lang="es-ES"/>
        </a:p>
      </dgm:t>
    </dgm:pt>
    <dgm:pt modelId="{317691E0-401C-B041-A3B6-A6FC3F6A6289}" type="pres">
      <dgm:prSet presAssocID="{1DC701DB-F68D-44FB-925D-3870FA64B83B}" presName="linear" presStyleCnt="0">
        <dgm:presLayoutVars>
          <dgm:animLvl val="lvl"/>
          <dgm:resizeHandles val="exact"/>
        </dgm:presLayoutVars>
      </dgm:prSet>
      <dgm:spPr/>
    </dgm:pt>
    <dgm:pt modelId="{47594A7B-4B4B-9047-8FBC-673BF1B20E6B}" type="pres">
      <dgm:prSet presAssocID="{E227A794-16CF-44AB-AEA9-BF02D74C1BEA}" presName="parentText" presStyleLbl="node1" presStyleIdx="0" presStyleCnt="4" custLinFactNeighborX="-224">
        <dgm:presLayoutVars>
          <dgm:chMax val="0"/>
          <dgm:bulletEnabled val="1"/>
        </dgm:presLayoutVars>
      </dgm:prSet>
      <dgm:spPr/>
    </dgm:pt>
    <dgm:pt modelId="{7EED788B-7E19-174B-8B2C-FDE7C62F04A8}" type="pres">
      <dgm:prSet presAssocID="{D5E0D3D3-23CA-49AB-8E3B-B1A43A69D013}" presName="spacer" presStyleCnt="0"/>
      <dgm:spPr/>
    </dgm:pt>
    <dgm:pt modelId="{14F076DE-2187-7D40-BAFE-DBC5639FC0CD}" type="pres">
      <dgm:prSet presAssocID="{21A9107D-A713-4162-9A3B-A093B6643A98}" presName="parentText" presStyleLbl="node1" presStyleIdx="1" presStyleCnt="4" custLinFactNeighborX="224">
        <dgm:presLayoutVars>
          <dgm:chMax val="0"/>
          <dgm:bulletEnabled val="1"/>
        </dgm:presLayoutVars>
      </dgm:prSet>
      <dgm:spPr/>
    </dgm:pt>
    <dgm:pt modelId="{619824F5-CD7C-A844-8742-09BF87096589}" type="pres">
      <dgm:prSet presAssocID="{E73A2B28-DD23-4F3C-88EF-2AB5E3BE7896}" presName="spacer" presStyleCnt="0"/>
      <dgm:spPr/>
    </dgm:pt>
    <dgm:pt modelId="{55E039DB-8F6B-134D-BC30-088E08FEC176}" type="pres">
      <dgm:prSet presAssocID="{4F4493D8-2292-4EDF-AC24-B01924D791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75BF48-771D-714E-AE7B-22D19BEDC162}" type="pres">
      <dgm:prSet presAssocID="{C446E2EE-96B9-4E04-8C58-14837A24F64F}" presName="spacer" presStyleCnt="0"/>
      <dgm:spPr/>
    </dgm:pt>
    <dgm:pt modelId="{1EC4EC85-08D6-8B41-8493-BE8DF39CC766}" type="pres">
      <dgm:prSet presAssocID="{F9B91348-39BD-F14F-99B0-EBE097C2053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03C628-AAAC-DB44-9DA2-80147488A832}" type="presOf" srcId="{4F4493D8-2292-4EDF-AC24-B01924D79150}" destId="{55E039DB-8F6B-134D-BC30-088E08FEC176}" srcOrd="0" destOrd="0" presId="urn:microsoft.com/office/officeart/2005/8/layout/vList2"/>
    <dgm:cxn modelId="{020E962E-DA92-F24E-9F57-F935E5098255}" type="presOf" srcId="{E227A794-16CF-44AB-AEA9-BF02D74C1BEA}" destId="{47594A7B-4B4B-9047-8FBC-673BF1B20E6B}" srcOrd="0" destOrd="0" presId="urn:microsoft.com/office/officeart/2005/8/layout/vList2"/>
    <dgm:cxn modelId="{EF3CBF42-A946-5A43-81B0-31AB633641D2}" srcId="{1DC701DB-F68D-44FB-925D-3870FA64B83B}" destId="{F9B91348-39BD-F14F-99B0-EBE097C20535}" srcOrd="3" destOrd="0" parTransId="{F5F31809-AA76-7B47-B21A-E2F1789D75C6}" sibTransId="{24DDCC9D-4B0D-5445-A89F-47DCEDACB856}"/>
    <dgm:cxn modelId="{A6D36D69-A242-6048-B862-04331E9764AE}" type="presOf" srcId="{F9B91348-39BD-F14F-99B0-EBE097C20535}" destId="{1EC4EC85-08D6-8B41-8493-BE8DF39CC766}" srcOrd="0" destOrd="0" presId="urn:microsoft.com/office/officeart/2005/8/layout/vList2"/>
    <dgm:cxn modelId="{656CD192-C8BD-1340-A970-7A599442EF88}" type="presOf" srcId="{21A9107D-A713-4162-9A3B-A093B6643A98}" destId="{14F076DE-2187-7D40-BAFE-DBC5639FC0CD}" srcOrd="0" destOrd="0" presId="urn:microsoft.com/office/officeart/2005/8/layout/vList2"/>
    <dgm:cxn modelId="{DD2D3FAC-0643-4B57-848F-CEE9B62E1A25}" srcId="{1DC701DB-F68D-44FB-925D-3870FA64B83B}" destId="{4F4493D8-2292-4EDF-AC24-B01924D79150}" srcOrd="2" destOrd="0" parTransId="{F08C6D96-8364-4650-A551-81C007988473}" sibTransId="{C446E2EE-96B9-4E04-8C58-14837A24F64F}"/>
    <dgm:cxn modelId="{6763E8D8-BE39-4970-A935-6110EF8FAC48}" srcId="{1DC701DB-F68D-44FB-925D-3870FA64B83B}" destId="{21A9107D-A713-4162-9A3B-A093B6643A98}" srcOrd="1" destOrd="0" parTransId="{FBCEED99-19AC-49DC-909C-BB12CFA8BAB0}" sibTransId="{E73A2B28-DD23-4F3C-88EF-2AB5E3BE7896}"/>
    <dgm:cxn modelId="{3B113DF4-018B-BA4F-993A-8B04D61B1856}" type="presOf" srcId="{1DC701DB-F68D-44FB-925D-3870FA64B83B}" destId="{317691E0-401C-B041-A3B6-A6FC3F6A6289}" srcOrd="0" destOrd="0" presId="urn:microsoft.com/office/officeart/2005/8/layout/vList2"/>
    <dgm:cxn modelId="{EE05B1FC-72E4-4BD7-9568-24E7E5E9AC83}" srcId="{1DC701DB-F68D-44FB-925D-3870FA64B83B}" destId="{E227A794-16CF-44AB-AEA9-BF02D74C1BEA}" srcOrd="0" destOrd="0" parTransId="{15115433-1368-4541-87FD-921B524BED48}" sibTransId="{D5E0D3D3-23CA-49AB-8E3B-B1A43A69D013}"/>
    <dgm:cxn modelId="{2590CF49-2DA8-E44C-8FEE-576DD16E5A1C}" type="presParOf" srcId="{317691E0-401C-B041-A3B6-A6FC3F6A6289}" destId="{47594A7B-4B4B-9047-8FBC-673BF1B20E6B}" srcOrd="0" destOrd="0" presId="urn:microsoft.com/office/officeart/2005/8/layout/vList2"/>
    <dgm:cxn modelId="{2DC8FD66-4265-FE4C-B703-5854FE86AA63}" type="presParOf" srcId="{317691E0-401C-B041-A3B6-A6FC3F6A6289}" destId="{7EED788B-7E19-174B-8B2C-FDE7C62F04A8}" srcOrd="1" destOrd="0" presId="urn:microsoft.com/office/officeart/2005/8/layout/vList2"/>
    <dgm:cxn modelId="{18816EFF-139A-8B40-B708-A340121568A2}" type="presParOf" srcId="{317691E0-401C-B041-A3B6-A6FC3F6A6289}" destId="{14F076DE-2187-7D40-BAFE-DBC5639FC0CD}" srcOrd="2" destOrd="0" presId="urn:microsoft.com/office/officeart/2005/8/layout/vList2"/>
    <dgm:cxn modelId="{3E64E96F-641A-C043-9389-8777434CE579}" type="presParOf" srcId="{317691E0-401C-B041-A3B6-A6FC3F6A6289}" destId="{619824F5-CD7C-A844-8742-09BF87096589}" srcOrd="3" destOrd="0" presId="urn:microsoft.com/office/officeart/2005/8/layout/vList2"/>
    <dgm:cxn modelId="{AFACFB4C-44C0-F645-B106-C03B50984527}" type="presParOf" srcId="{317691E0-401C-B041-A3B6-A6FC3F6A6289}" destId="{55E039DB-8F6B-134D-BC30-088E08FEC176}" srcOrd="4" destOrd="0" presId="urn:microsoft.com/office/officeart/2005/8/layout/vList2"/>
    <dgm:cxn modelId="{635F8702-1B43-4B43-B4FD-5B29C7F758EB}" type="presParOf" srcId="{317691E0-401C-B041-A3B6-A6FC3F6A6289}" destId="{5E75BF48-771D-714E-AE7B-22D19BEDC162}" srcOrd="5" destOrd="0" presId="urn:microsoft.com/office/officeart/2005/8/layout/vList2"/>
    <dgm:cxn modelId="{D4F2BF35-392A-DF40-B4D1-2A645BCB5096}" type="presParOf" srcId="{317691E0-401C-B041-A3B6-A6FC3F6A6289}" destId="{1EC4EC85-08D6-8B41-8493-BE8DF39CC7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749170-BC23-4D49-95AC-1BBD988A4B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4CBF2-B758-4B10-986F-93784A2B0645}">
      <dgm:prSet/>
      <dgm:spPr/>
      <dgm:t>
        <a:bodyPr/>
        <a:lstStyle/>
        <a:p>
          <a:r>
            <a:rPr lang="el-GR" dirty="0"/>
            <a:t>Διασφαλίζουν ότι το εμπιστευτικό κανάλι και το κανάλι αναφοράς είναι διαθέσιμα για την εύκολη υποβολή πληροφοριών ή την υποβολή οποιασδήποτε ερώτησης σχετικά με τις διαδικασίες αναφοράς.</a:t>
          </a:r>
          <a:endParaRPr lang="en-US" dirty="0"/>
        </a:p>
      </dgm:t>
    </dgm:pt>
    <dgm:pt modelId="{3D4082EC-6615-48D6-8F6B-830FE7A1DACF}" type="parTrans" cxnId="{57174278-0703-416B-B910-FBBC8860F471}">
      <dgm:prSet/>
      <dgm:spPr/>
      <dgm:t>
        <a:bodyPr/>
        <a:lstStyle/>
        <a:p>
          <a:endParaRPr lang="en-US"/>
        </a:p>
      </dgm:t>
    </dgm:pt>
    <dgm:pt modelId="{25D381D7-F0B7-4FEF-8D4E-9CBD1F813455}" type="sibTrans" cxnId="{57174278-0703-416B-B910-FBBC8860F471}">
      <dgm:prSet/>
      <dgm:spPr/>
      <dgm:t>
        <a:bodyPr/>
        <a:lstStyle/>
        <a:p>
          <a:endParaRPr lang="en-US"/>
        </a:p>
      </dgm:t>
    </dgm:pt>
    <dgm:pt modelId="{FE3DBFC6-9EDD-4F6D-ACD1-40ABAA9EBC13}">
      <dgm:prSet/>
      <dgm:spPr/>
      <dgm:t>
        <a:bodyPr/>
        <a:lstStyle/>
        <a:p>
          <a:r>
            <a:rPr lang="el-GR" dirty="0"/>
            <a:t>Παρέχουν διασυνδεδεμένους διαύλους εντός του αθλητικού τομέα ή/και εκτός του αθλητισμού (</a:t>
          </a:r>
          <a:r>
            <a:rPr lang="el-GR" dirty="0" err="1"/>
            <a:t>NADOs</a:t>
          </a:r>
          <a:r>
            <a:rPr lang="el-GR" dirty="0"/>
            <a:t>, WADA, εξωτερικές δομές)</a:t>
          </a:r>
          <a:endParaRPr lang="en-US" dirty="0"/>
        </a:p>
      </dgm:t>
    </dgm:pt>
    <dgm:pt modelId="{E262FF81-8C5F-4422-8407-29C2D22B5520}" type="parTrans" cxnId="{2411FD8F-B563-4CEC-BFCD-095330D3D349}">
      <dgm:prSet/>
      <dgm:spPr/>
      <dgm:t>
        <a:bodyPr/>
        <a:lstStyle/>
        <a:p>
          <a:endParaRPr lang="en-US"/>
        </a:p>
      </dgm:t>
    </dgm:pt>
    <dgm:pt modelId="{A5556F06-25A8-4B4A-9CFE-7AAA885CC584}" type="sibTrans" cxnId="{2411FD8F-B563-4CEC-BFCD-095330D3D349}">
      <dgm:prSet/>
      <dgm:spPr/>
      <dgm:t>
        <a:bodyPr/>
        <a:lstStyle/>
        <a:p>
          <a:endParaRPr lang="en-US"/>
        </a:p>
      </dgm:t>
    </dgm:pt>
    <dgm:pt modelId="{7E1AA53F-D619-894C-B322-ADCE30D75DC4}">
      <dgm:prSet/>
      <dgm:spPr/>
      <dgm:t>
        <a:bodyPr/>
        <a:lstStyle/>
        <a:p>
          <a:r>
            <a:rPr lang="el-GR" noProof="0" dirty="0"/>
            <a:t>Εξασφαλίζουν τον έλεγχο της αναφοράς, την εμπιστευτικότητα και την προστασία των δεδομένων κατά την υποβολή της αναφοράς και κατά τη διάρκεια της διαδικασίας.</a:t>
          </a:r>
          <a:endParaRPr lang="en-GB" noProof="0" dirty="0"/>
        </a:p>
      </dgm:t>
    </dgm:pt>
    <dgm:pt modelId="{A949A787-CAE3-D44F-8CCE-1115DB6B24BE}" type="parTrans" cxnId="{3D6D93BB-64BC-544E-9934-E2D6C3C93186}">
      <dgm:prSet/>
      <dgm:spPr/>
      <dgm:t>
        <a:bodyPr/>
        <a:lstStyle/>
        <a:p>
          <a:endParaRPr lang="es-ES"/>
        </a:p>
      </dgm:t>
    </dgm:pt>
    <dgm:pt modelId="{DB97A12A-D3C7-BB47-BB89-A65FFB398606}" type="sibTrans" cxnId="{3D6D93BB-64BC-544E-9934-E2D6C3C93186}">
      <dgm:prSet/>
      <dgm:spPr/>
      <dgm:t>
        <a:bodyPr/>
        <a:lstStyle/>
        <a:p>
          <a:endParaRPr lang="es-ES"/>
        </a:p>
      </dgm:t>
    </dgm:pt>
    <dgm:pt modelId="{ECE47AD6-60F5-4AD6-99C9-869267743B34}">
      <dgm:prSet/>
      <dgm:spPr/>
      <dgm:t>
        <a:bodyPr/>
        <a:lstStyle/>
        <a:p>
          <a:r>
            <a:rPr lang="el-GR" noProof="0" dirty="0"/>
            <a:t>Διασφαλίζουν την προστασία από αντίποινα, καθώς και κυρώσεις και ζημίες για τις οντότητες ή τα πρόσωπα που αποκαλύπτουν την ταυτότητα του πληροφοριοδότη.</a:t>
          </a:r>
          <a:endParaRPr lang="en-GB" b="0" noProof="0" dirty="0"/>
        </a:p>
      </dgm:t>
    </dgm:pt>
    <dgm:pt modelId="{85D9DF63-C70A-4481-9209-A0725652394C}" type="parTrans" cxnId="{B303C3FF-FCAB-41CA-9720-33F4AB200AB9}">
      <dgm:prSet/>
      <dgm:spPr/>
      <dgm:t>
        <a:bodyPr/>
        <a:lstStyle/>
        <a:p>
          <a:endParaRPr lang="es-ES"/>
        </a:p>
      </dgm:t>
    </dgm:pt>
    <dgm:pt modelId="{8A0F46FB-7FC3-45D4-90B9-C2D4B4ED4415}" type="sibTrans" cxnId="{B303C3FF-FCAB-41CA-9720-33F4AB200AB9}">
      <dgm:prSet/>
      <dgm:spPr/>
      <dgm:t>
        <a:bodyPr/>
        <a:lstStyle/>
        <a:p>
          <a:endParaRPr lang="es-ES"/>
        </a:p>
      </dgm:t>
    </dgm:pt>
    <dgm:pt modelId="{5076D9CE-E238-4ECE-B0B7-8119C6B6CB59}">
      <dgm:prSet/>
      <dgm:spPr/>
      <dgm:t>
        <a:bodyPr/>
        <a:lstStyle/>
        <a:p>
          <a:r>
            <a:rPr lang="el-GR" b="0" noProof="0" dirty="0"/>
            <a:t>Απαγορεύουν τις κακόβουλες αναφορές</a:t>
          </a:r>
          <a:r>
            <a:rPr lang="en-GB" b="0" noProof="0" dirty="0"/>
            <a:t>.</a:t>
          </a:r>
        </a:p>
      </dgm:t>
    </dgm:pt>
    <dgm:pt modelId="{DD459A30-BD6F-4997-A16F-2B59CE00F5CC}" type="parTrans" cxnId="{715B742A-991D-4E6A-86F5-61C162E26032}">
      <dgm:prSet/>
      <dgm:spPr/>
      <dgm:t>
        <a:bodyPr/>
        <a:lstStyle/>
        <a:p>
          <a:endParaRPr lang="es-ES"/>
        </a:p>
      </dgm:t>
    </dgm:pt>
    <dgm:pt modelId="{00331728-E355-4F76-AD33-286691514738}" type="sibTrans" cxnId="{715B742A-991D-4E6A-86F5-61C162E26032}">
      <dgm:prSet/>
      <dgm:spPr/>
      <dgm:t>
        <a:bodyPr/>
        <a:lstStyle/>
        <a:p>
          <a:endParaRPr lang="es-ES"/>
        </a:p>
      </dgm:t>
    </dgm:pt>
    <dgm:pt modelId="{72B3A295-7099-42D4-AEA2-2CE1CCA22A23}">
      <dgm:prSet/>
      <dgm:spPr/>
      <dgm:t>
        <a:bodyPr/>
        <a:lstStyle/>
        <a:p>
          <a:r>
            <a:rPr lang="el-GR" b="0" noProof="0" dirty="0"/>
            <a:t>Επικοινωνούν με τον πληροφοριοδότη.</a:t>
          </a:r>
          <a:endParaRPr lang="en-GB" noProof="0" dirty="0"/>
        </a:p>
      </dgm:t>
    </dgm:pt>
    <dgm:pt modelId="{50069CCE-12F6-4A34-AA90-D285BBEB1149}" type="parTrans" cxnId="{76E8C219-4C36-45A7-A9FA-43C2EC31068B}">
      <dgm:prSet/>
      <dgm:spPr/>
      <dgm:t>
        <a:bodyPr/>
        <a:lstStyle/>
        <a:p>
          <a:endParaRPr lang="es-ES"/>
        </a:p>
      </dgm:t>
    </dgm:pt>
    <dgm:pt modelId="{79884BE2-0F8B-453F-8B33-E82182895B12}" type="sibTrans" cxnId="{76E8C219-4C36-45A7-A9FA-43C2EC31068B}">
      <dgm:prSet/>
      <dgm:spPr/>
      <dgm:t>
        <a:bodyPr/>
        <a:lstStyle/>
        <a:p>
          <a:endParaRPr lang="es-ES"/>
        </a:p>
      </dgm:t>
    </dgm:pt>
    <dgm:pt modelId="{591566D7-CE51-42C3-83BA-2D8A9B5ED0FB}">
      <dgm:prSet/>
      <dgm:spPr/>
      <dgm:t>
        <a:bodyPr/>
        <a:lstStyle/>
        <a:p>
          <a:r>
            <a:rPr lang="el-GR" noProof="0" dirty="0"/>
            <a:t>Υιοθετούν εσωτερικούς κανονισμούς σχετικά με την έναρξη των μηχανισμών προστασίας, π.χ. για την υπογραφή συμφωνίας μεταξύ του πληροφοριοδότη και του οργανισμού αναφοράς.</a:t>
          </a:r>
          <a:endParaRPr lang="en-GB" noProof="0" dirty="0"/>
        </a:p>
      </dgm:t>
    </dgm:pt>
    <dgm:pt modelId="{901DB719-AE2A-4912-94D0-54B6103E403E}" type="sibTrans" cxnId="{D063ECD2-99EB-4CF4-9405-D056ADAA71A1}">
      <dgm:prSet/>
      <dgm:spPr/>
      <dgm:t>
        <a:bodyPr/>
        <a:lstStyle/>
        <a:p>
          <a:endParaRPr lang="es-ES"/>
        </a:p>
      </dgm:t>
    </dgm:pt>
    <dgm:pt modelId="{FEFCD94B-A803-4024-A954-2567F2B12FC4}" type="parTrans" cxnId="{D063ECD2-99EB-4CF4-9405-D056ADAA71A1}">
      <dgm:prSet/>
      <dgm:spPr/>
      <dgm:t>
        <a:bodyPr/>
        <a:lstStyle/>
        <a:p>
          <a:endParaRPr lang="es-ES"/>
        </a:p>
      </dgm:t>
    </dgm:pt>
    <dgm:pt modelId="{21236D50-F7C6-2F46-AC7E-2166168F71A9}" type="pres">
      <dgm:prSet presAssocID="{3F749170-BC23-4D49-95AC-1BBD988A4BEE}" presName="vert0" presStyleCnt="0">
        <dgm:presLayoutVars>
          <dgm:dir/>
          <dgm:animOne val="branch"/>
          <dgm:animLvl val="lvl"/>
        </dgm:presLayoutVars>
      </dgm:prSet>
      <dgm:spPr/>
    </dgm:pt>
    <dgm:pt modelId="{832F237B-1943-9B47-ADEE-17DBE1E84675}" type="pres">
      <dgm:prSet presAssocID="{A234CBF2-B758-4B10-986F-93784A2B0645}" presName="thickLine" presStyleLbl="alignNode1" presStyleIdx="0" presStyleCnt="7"/>
      <dgm:spPr/>
    </dgm:pt>
    <dgm:pt modelId="{CDE29C0A-3588-D149-B36B-289619CA640A}" type="pres">
      <dgm:prSet presAssocID="{A234CBF2-B758-4B10-986F-93784A2B0645}" presName="horz1" presStyleCnt="0"/>
      <dgm:spPr/>
    </dgm:pt>
    <dgm:pt modelId="{3403ADA8-7FB6-FE46-93EA-B8DF9F5A0644}" type="pres">
      <dgm:prSet presAssocID="{A234CBF2-B758-4B10-986F-93784A2B0645}" presName="tx1" presStyleLbl="revTx" presStyleIdx="0" presStyleCnt="7"/>
      <dgm:spPr/>
    </dgm:pt>
    <dgm:pt modelId="{50DFA763-FF5B-0A49-A954-04ED7EC56404}" type="pres">
      <dgm:prSet presAssocID="{A234CBF2-B758-4B10-986F-93784A2B0645}" presName="vert1" presStyleCnt="0"/>
      <dgm:spPr/>
    </dgm:pt>
    <dgm:pt modelId="{58E84B3B-395C-BE41-A92C-EECAC81A632C}" type="pres">
      <dgm:prSet presAssocID="{FE3DBFC6-9EDD-4F6D-ACD1-40ABAA9EBC13}" presName="thickLine" presStyleLbl="alignNode1" presStyleIdx="1" presStyleCnt="7"/>
      <dgm:spPr/>
    </dgm:pt>
    <dgm:pt modelId="{CE6BB0E9-3FC7-D242-B06A-671717280401}" type="pres">
      <dgm:prSet presAssocID="{FE3DBFC6-9EDD-4F6D-ACD1-40ABAA9EBC13}" presName="horz1" presStyleCnt="0"/>
      <dgm:spPr/>
    </dgm:pt>
    <dgm:pt modelId="{9B87AF53-BE73-404E-B448-A37EDB334F5B}" type="pres">
      <dgm:prSet presAssocID="{FE3DBFC6-9EDD-4F6D-ACD1-40ABAA9EBC13}" presName="tx1" presStyleLbl="revTx" presStyleIdx="1" presStyleCnt="7"/>
      <dgm:spPr/>
    </dgm:pt>
    <dgm:pt modelId="{6C2D0552-2D62-414B-9B1B-571FFFB01F3E}" type="pres">
      <dgm:prSet presAssocID="{FE3DBFC6-9EDD-4F6D-ACD1-40ABAA9EBC13}" presName="vert1" presStyleCnt="0"/>
      <dgm:spPr/>
    </dgm:pt>
    <dgm:pt modelId="{430F5FDA-08BA-D643-B347-14611EECEF7C}" type="pres">
      <dgm:prSet presAssocID="{7E1AA53F-D619-894C-B322-ADCE30D75DC4}" presName="thickLine" presStyleLbl="alignNode1" presStyleIdx="2" presStyleCnt="7"/>
      <dgm:spPr/>
    </dgm:pt>
    <dgm:pt modelId="{47E47541-80FC-8F46-A4BD-B0A76E553D6C}" type="pres">
      <dgm:prSet presAssocID="{7E1AA53F-D619-894C-B322-ADCE30D75DC4}" presName="horz1" presStyleCnt="0"/>
      <dgm:spPr/>
    </dgm:pt>
    <dgm:pt modelId="{C8B2AE69-591E-0241-A193-C48E00B3A02D}" type="pres">
      <dgm:prSet presAssocID="{7E1AA53F-D619-894C-B322-ADCE30D75DC4}" presName="tx1" presStyleLbl="revTx" presStyleIdx="2" presStyleCnt="7"/>
      <dgm:spPr/>
    </dgm:pt>
    <dgm:pt modelId="{61CF8B3A-D0A6-5441-B630-B1C5DA62A1D4}" type="pres">
      <dgm:prSet presAssocID="{7E1AA53F-D619-894C-B322-ADCE30D75DC4}" presName="vert1" presStyleCnt="0"/>
      <dgm:spPr/>
    </dgm:pt>
    <dgm:pt modelId="{3611401F-53CD-416A-BF43-FA4771D3DE6E}" type="pres">
      <dgm:prSet presAssocID="{591566D7-CE51-42C3-83BA-2D8A9B5ED0FB}" presName="thickLine" presStyleLbl="alignNode1" presStyleIdx="3" presStyleCnt="7"/>
      <dgm:spPr/>
    </dgm:pt>
    <dgm:pt modelId="{F2143675-6439-4BB5-AA78-B911D6E0D195}" type="pres">
      <dgm:prSet presAssocID="{591566D7-CE51-42C3-83BA-2D8A9B5ED0FB}" presName="horz1" presStyleCnt="0"/>
      <dgm:spPr/>
    </dgm:pt>
    <dgm:pt modelId="{E2743820-CB1D-4EEB-8593-2BE743C8402A}" type="pres">
      <dgm:prSet presAssocID="{591566D7-CE51-42C3-83BA-2D8A9B5ED0FB}" presName="tx1" presStyleLbl="revTx" presStyleIdx="3" presStyleCnt="7"/>
      <dgm:spPr/>
    </dgm:pt>
    <dgm:pt modelId="{904BFECB-D7C3-42A0-89E8-BF5C64170D3A}" type="pres">
      <dgm:prSet presAssocID="{591566D7-CE51-42C3-83BA-2D8A9B5ED0FB}" presName="vert1" presStyleCnt="0"/>
      <dgm:spPr/>
    </dgm:pt>
    <dgm:pt modelId="{8094506D-6107-4EA4-BC2C-52CD5F9B2122}" type="pres">
      <dgm:prSet presAssocID="{ECE47AD6-60F5-4AD6-99C9-869267743B34}" presName="thickLine" presStyleLbl="alignNode1" presStyleIdx="4" presStyleCnt="7"/>
      <dgm:spPr/>
    </dgm:pt>
    <dgm:pt modelId="{96A3B33B-21C5-42BD-A1AB-8C6C1820AD67}" type="pres">
      <dgm:prSet presAssocID="{ECE47AD6-60F5-4AD6-99C9-869267743B34}" presName="horz1" presStyleCnt="0"/>
      <dgm:spPr/>
    </dgm:pt>
    <dgm:pt modelId="{BD029381-ADEB-4099-B2BD-E55977A38C7C}" type="pres">
      <dgm:prSet presAssocID="{ECE47AD6-60F5-4AD6-99C9-869267743B34}" presName="tx1" presStyleLbl="revTx" presStyleIdx="4" presStyleCnt="7" custLinFactNeighborX="8373" custLinFactNeighborY="-3951"/>
      <dgm:spPr/>
    </dgm:pt>
    <dgm:pt modelId="{68A02BCC-24AE-4792-8C7F-FF012F458144}" type="pres">
      <dgm:prSet presAssocID="{ECE47AD6-60F5-4AD6-99C9-869267743B34}" presName="vert1" presStyleCnt="0"/>
      <dgm:spPr/>
    </dgm:pt>
    <dgm:pt modelId="{F4C2A62F-D976-4893-97D9-58B3C9613EBB}" type="pres">
      <dgm:prSet presAssocID="{72B3A295-7099-42D4-AEA2-2CE1CCA22A23}" presName="thickLine" presStyleLbl="alignNode1" presStyleIdx="5" presStyleCnt="7"/>
      <dgm:spPr/>
    </dgm:pt>
    <dgm:pt modelId="{AC814CDB-427A-4DF0-8986-5F8F65A847A5}" type="pres">
      <dgm:prSet presAssocID="{72B3A295-7099-42D4-AEA2-2CE1CCA22A23}" presName="horz1" presStyleCnt="0"/>
      <dgm:spPr/>
    </dgm:pt>
    <dgm:pt modelId="{46FBAE06-0FAE-4D0B-8008-46338B21B5C6}" type="pres">
      <dgm:prSet presAssocID="{72B3A295-7099-42D4-AEA2-2CE1CCA22A23}" presName="tx1" presStyleLbl="revTx" presStyleIdx="5" presStyleCnt="7"/>
      <dgm:spPr/>
    </dgm:pt>
    <dgm:pt modelId="{8878B14E-CB72-450E-AF02-56B1569B1DED}" type="pres">
      <dgm:prSet presAssocID="{72B3A295-7099-42D4-AEA2-2CE1CCA22A23}" presName="vert1" presStyleCnt="0"/>
      <dgm:spPr/>
    </dgm:pt>
    <dgm:pt modelId="{8B163925-626C-4527-9F30-86739B2396DA}" type="pres">
      <dgm:prSet presAssocID="{5076D9CE-E238-4ECE-B0B7-8119C6B6CB59}" presName="thickLine" presStyleLbl="alignNode1" presStyleIdx="6" presStyleCnt="7"/>
      <dgm:spPr/>
    </dgm:pt>
    <dgm:pt modelId="{EBD3FBB5-EFBE-4735-97BA-86D21938A624}" type="pres">
      <dgm:prSet presAssocID="{5076D9CE-E238-4ECE-B0B7-8119C6B6CB59}" presName="horz1" presStyleCnt="0"/>
      <dgm:spPr/>
    </dgm:pt>
    <dgm:pt modelId="{0ACADFB5-6A14-4211-86E4-A2A87964761A}" type="pres">
      <dgm:prSet presAssocID="{5076D9CE-E238-4ECE-B0B7-8119C6B6CB59}" presName="tx1" presStyleLbl="revTx" presStyleIdx="6" presStyleCnt="7"/>
      <dgm:spPr/>
    </dgm:pt>
    <dgm:pt modelId="{3899AB06-7E00-4D8E-9811-D87917079ECF}" type="pres">
      <dgm:prSet presAssocID="{5076D9CE-E238-4ECE-B0B7-8119C6B6CB59}" presName="vert1" presStyleCnt="0"/>
      <dgm:spPr/>
    </dgm:pt>
  </dgm:ptLst>
  <dgm:cxnLst>
    <dgm:cxn modelId="{FB651E03-E47A-4F8F-9A0E-5A9FC1E89114}" type="presOf" srcId="{5076D9CE-E238-4ECE-B0B7-8119C6B6CB59}" destId="{0ACADFB5-6A14-4211-86E4-A2A87964761A}" srcOrd="0" destOrd="0" presId="urn:microsoft.com/office/officeart/2008/layout/LinedList"/>
    <dgm:cxn modelId="{7DD8510E-B712-4C6E-B68E-47DEA74DD0D3}" type="presOf" srcId="{A234CBF2-B758-4B10-986F-93784A2B0645}" destId="{3403ADA8-7FB6-FE46-93EA-B8DF9F5A0644}" srcOrd="0" destOrd="0" presId="urn:microsoft.com/office/officeart/2008/layout/LinedList"/>
    <dgm:cxn modelId="{76E8C219-4C36-45A7-A9FA-43C2EC31068B}" srcId="{3F749170-BC23-4D49-95AC-1BBD988A4BEE}" destId="{72B3A295-7099-42D4-AEA2-2CE1CCA22A23}" srcOrd="5" destOrd="0" parTransId="{50069CCE-12F6-4A34-AA90-D285BBEB1149}" sibTransId="{79884BE2-0F8B-453F-8B33-E82182895B12}"/>
    <dgm:cxn modelId="{715B742A-991D-4E6A-86F5-61C162E26032}" srcId="{3F749170-BC23-4D49-95AC-1BBD988A4BEE}" destId="{5076D9CE-E238-4ECE-B0B7-8119C6B6CB59}" srcOrd="6" destOrd="0" parTransId="{DD459A30-BD6F-4997-A16F-2B59CE00F5CC}" sibTransId="{00331728-E355-4F76-AD33-286691514738}"/>
    <dgm:cxn modelId="{7081EA32-0447-4057-BC08-B38E1583C440}" type="presOf" srcId="{591566D7-CE51-42C3-83BA-2D8A9B5ED0FB}" destId="{E2743820-CB1D-4EEB-8593-2BE743C8402A}" srcOrd="0" destOrd="0" presId="urn:microsoft.com/office/officeart/2008/layout/LinedList"/>
    <dgm:cxn modelId="{1D7ADD70-4B36-4089-9E5F-72D3ED5A666A}" type="presOf" srcId="{7E1AA53F-D619-894C-B322-ADCE30D75DC4}" destId="{C8B2AE69-591E-0241-A193-C48E00B3A02D}" srcOrd="0" destOrd="0" presId="urn:microsoft.com/office/officeart/2008/layout/LinedList"/>
    <dgm:cxn modelId="{57174278-0703-416B-B910-FBBC8860F471}" srcId="{3F749170-BC23-4D49-95AC-1BBD988A4BEE}" destId="{A234CBF2-B758-4B10-986F-93784A2B0645}" srcOrd="0" destOrd="0" parTransId="{3D4082EC-6615-48D6-8F6B-830FE7A1DACF}" sibTransId="{25D381D7-F0B7-4FEF-8D4E-9CBD1F813455}"/>
    <dgm:cxn modelId="{2411FD8F-B563-4CEC-BFCD-095330D3D349}" srcId="{3F749170-BC23-4D49-95AC-1BBD988A4BEE}" destId="{FE3DBFC6-9EDD-4F6D-ACD1-40ABAA9EBC13}" srcOrd="1" destOrd="0" parTransId="{E262FF81-8C5F-4422-8407-29C2D22B5520}" sibTransId="{A5556F06-25A8-4B4A-9CFE-7AAA885CC584}"/>
    <dgm:cxn modelId="{36143A93-9C54-4BB3-9B8E-2693F3A750A8}" type="presOf" srcId="{ECE47AD6-60F5-4AD6-99C9-869267743B34}" destId="{BD029381-ADEB-4099-B2BD-E55977A38C7C}" srcOrd="0" destOrd="0" presId="urn:microsoft.com/office/officeart/2008/layout/LinedList"/>
    <dgm:cxn modelId="{7CD3DB94-306D-417C-828A-83E690D5647F}" type="presOf" srcId="{72B3A295-7099-42D4-AEA2-2CE1CCA22A23}" destId="{46FBAE06-0FAE-4D0B-8008-46338B21B5C6}" srcOrd="0" destOrd="0" presId="urn:microsoft.com/office/officeart/2008/layout/LinedList"/>
    <dgm:cxn modelId="{E8B905AB-C33F-4719-801F-6C6A5FA1558E}" type="presOf" srcId="{3F749170-BC23-4D49-95AC-1BBD988A4BEE}" destId="{21236D50-F7C6-2F46-AC7E-2166168F71A9}" srcOrd="0" destOrd="0" presId="urn:microsoft.com/office/officeart/2008/layout/LinedList"/>
    <dgm:cxn modelId="{3D6D93BB-64BC-544E-9934-E2D6C3C93186}" srcId="{3F749170-BC23-4D49-95AC-1BBD988A4BEE}" destId="{7E1AA53F-D619-894C-B322-ADCE30D75DC4}" srcOrd="2" destOrd="0" parTransId="{A949A787-CAE3-D44F-8CCE-1115DB6B24BE}" sibTransId="{DB97A12A-D3C7-BB47-BB89-A65FFB398606}"/>
    <dgm:cxn modelId="{D063ECD2-99EB-4CF4-9405-D056ADAA71A1}" srcId="{3F749170-BC23-4D49-95AC-1BBD988A4BEE}" destId="{591566D7-CE51-42C3-83BA-2D8A9B5ED0FB}" srcOrd="3" destOrd="0" parTransId="{FEFCD94B-A803-4024-A954-2567F2B12FC4}" sibTransId="{901DB719-AE2A-4912-94D0-54B6103E403E}"/>
    <dgm:cxn modelId="{621629F9-E39F-43E1-9230-BEDD1F33530E}" type="presOf" srcId="{FE3DBFC6-9EDD-4F6D-ACD1-40ABAA9EBC13}" destId="{9B87AF53-BE73-404E-B448-A37EDB334F5B}" srcOrd="0" destOrd="0" presId="urn:microsoft.com/office/officeart/2008/layout/LinedList"/>
    <dgm:cxn modelId="{B303C3FF-FCAB-41CA-9720-33F4AB200AB9}" srcId="{3F749170-BC23-4D49-95AC-1BBD988A4BEE}" destId="{ECE47AD6-60F5-4AD6-99C9-869267743B34}" srcOrd="4" destOrd="0" parTransId="{85D9DF63-C70A-4481-9209-A0725652394C}" sibTransId="{8A0F46FB-7FC3-45D4-90B9-C2D4B4ED4415}"/>
    <dgm:cxn modelId="{1BF1B7DF-5B90-455F-B997-4AB1BBC53CDE}" type="presParOf" srcId="{21236D50-F7C6-2F46-AC7E-2166168F71A9}" destId="{832F237B-1943-9B47-ADEE-17DBE1E84675}" srcOrd="0" destOrd="0" presId="urn:microsoft.com/office/officeart/2008/layout/LinedList"/>
    <dgm:cxn modelId="{0BEAB348-C2DC-4FAD-B12D-B9110EFD30A5}" type="presParOf" srcId="{21236D50-F7C6-2F46-AC7E-2166168F71A9}" destId="{CDE29C0A-3588-D149-B36B-289619CA640A}" srcOrd="1" destOrd="0" presId="urn:microsoft.com/office/officeart/2008/layout/LinedList"/>
    <dgm:cxn modelId="{3327C329-9159-4370-A09A-E1585DFD4612}" type="presParOf" srcId="{CDE29C0A-3588-D149-B36B-289619CA640A}" destId="{3403ADA8-7FB6-FE46-93EA-B8DF9F5A0644}" srcOrd="0" destOrd="0" presId="urn:microsoft.com/office/officeart/2008/layout/LinedList"/>
    <dgm:cxn modelId="{146B407F-6338-460B-8778-1211E7CCDBF1}" type="presParOf" srcId="{CDE29C0A-3588-D149-B36B-289619CA640A}" destId="{50DFA763-FF5B-0A49-A954-04ED7EC56404}" srcOrd="1" destOrd="0" presId="urn:microsoft.com/office/officeart/2008/layout/LinedList"/>
    <dgm:cxn modelId="{8CFE2FF2-B53F-49FF-A816-7921CB9F9EF6}" type="presParOf" srcId="{21236D50-F7C6-2F46-AC7E-2166168F71A9}" destId="{58E84B3B-395C-BE41-A92C-EECAC81A632C}" srcOrd="2" destOrd="0" presId="urn:microsoft.com/office/officeart/2008/layout/LinedList"/>
    <dgm:cxn modelId="{F01173A5-AA31-4BE6-B36A-EC58B401E0D4}" type="presParOf" srcId="{21236D50-F7C6-2F46-AC7E-2166168F71A9}" destId="{CE6BB0E9-3FC7-D242-B06A-671717280401}" srcOrd="3" destOrd="0" presId="urn:microsoft.com/office/officeart/2008/layout/LinedList"/>
    <dgm:cxn modelId="{433E5675-7CCF-4EBB-BD0C-8CEEFD33C7F5}" type="presParOf" srcId="{CE6BB0E9-3FC7-D242-B06A-671717280401}" destId="{9B87AF53-BE73-404E-B448-A37EDB334F5B}" srcOrd="0" destOrd="0" presId="urn:microsoft.com/office/officeart/2008/layout/LinedList"/>
    <dgm:cxn modelId="{AC5F193B-F043-4D2C-BB08-71F009A84B61}" type="presParOf" srcId="{CE6BB0E9-3FC7-D242-B06A-671717280401}" destId="{6C2D0552-2D62-414B-9B1B-571FFFB01F3E}" srcOrd="1" destOrd="0" presId="urn:microsoft.com/office/officeart/2008/layout/LinedList"/>
    <dgm:cxn modelId="{B247FE77-1F96-4539-A052-801E53529116}" type="presParOf" srcId="{21236D50-F7C6-2F46-AC7E-2166168F71A9}" destId="{430F5FDA-08BA-D643-B347-14611EECEF7C}" srcOrd="4" destOrd="0" presId="urn:microsoft.com/office/officeart/2008/layout/LinedList"/>
    <dgm:cxn modelId="{4022AB2A-1451-4085-954E-2369EB6FAFDB}" type="presParOf" srcId="{21236D50-F7C6-2F46-AC7E-2166168F71A9}" destId="{47E47541-80FC-8F46-A4BD-B0A76E553D6C}" srcOrd="5" destOrd="0" presId="urn:microsoft.com/office/officeart/2008/layout/LinedList"/>
    <dgm:cxn modelId="{1E218D90-0BFD-4BAE-BB8B-F58909D54DC0}" type="presParOf" srcId="{47E47541-80FC-8F46-A4BD-B0A76E553D6C}" destId="{C8B2AE69-591E-0241-A193-C48E00B3A02D}" srcOrd="0" destOrd="0" presId="urn:microsoft.com/office/officeart/2008/layout/LinedList"/>
    <dgm:cxn modelId="{8BE8C272-9BDB-4927-8EAF-DE658623A452}" type="presParOf" srcId="{47E47541-80FC-8F46-A4BD-B0A76E553D6C}" destId="{61CF8B3A-D0A6-5441-B630-B1C5DA62A1D4}" srcOrd="1" destOrd="0" presId="urn:microsoft.com/office/officeart/2008/layout/LinedList"/>
    <dgm:cxn modelId="{66837AA5-A26A-4603-A0D7-C63DAF599302}" type="presParOf" srcId="{21236D50-F7C6-2F46-AC7E-2166168F71A9}" destId="{3611401F-53CD-416A-BF43-FA4771D3DE6E}" srcOrd="6" destOrd="0" presId="urn:microsoft.com/office/officeart/2008/layout/LinedList"/>
    <dgm:cxn modelId="{0DFBAE4B-7006-4569-BE1F-DDF3BE14C7C3}" type="presParOf" srcId="{21236D50-F7C6-2F46-AC7E-2166168F71A9}" destId="{F2143675-6439-4BB5-AA78-B911D6E0D195}" srcOrd="7" destOrd="0" presId="urn:microsoft.com/office/officeart/2008/layout/LinedList"/>
    <dgm:cxn modelId="{429D5D59-7505-4834-80B7-34B01443710A}" type="presParOf" srcId="{F2143675-6439-4BB5-AA78-B911D6E0D195}" destId="{E2743820-CB1D-4EEB-8593-2BE743C8402A}" srcOrd="0" destOrd="0" presId="urn:microsoft.com/office/officeart/2008/layout/LinedList"/>
    <dgm:cxn modelId="{0F609D0D-F2E5-4606-BEC2-7A1A839B4265}" type="presParOf" srcId="{F2143675-6439-4BB5-AA78-B911D6E0D195}" destId="{904BFECB-D7C3-42A0-89E8-BF5C64170D3A}" srcOrd="1" destOrd="0" presId="urn:microsoft.com/office/officeart/2008/layout/LinedList"/>
    <dgm:cxn modelId="{57A1E50C-B32A-4750-A445-846BABEAD351}" type="presParOf" srcId="{21236D50-F7C6-2F46-AC7E-2166168F71A9}" destId="{8094506D-6107-4EA4-BC2C-52CD5F9B2122}" srcOrd="8" destOrd="0" presId="urn:microsoft.com/office/officeart/2008/layout/LinedList"/>
    <dgm:cxn modelId="{D36D7FCB-142E-4DE4-BBA2-A55EF55C6AFF}" type="presParOf" srcId="{21236D50-F7C6-2F46-AC7E-2166168F71A9}" destId="{96A3B33B-21C5-42BD-A1AB-8C6C1820AD67}" srcOrd="9" destOrd="0" presId="urn:microsoft.com/office/officeart/2008/layout/LinedList"/>
    <dgm:cxn modelId="{6D4B8D0C-92DD-4DF0-9AFE-B2D200492126}" type="presParOf" srcId="{96A3B33B-21C5-42BD-A1AB-8C6C1820AD67}" destId="{BD029381-ADEB-4099-B2BD-E55977A38C7C}" srcOrd="0" destOrd="0" presId="urn:microsoft.com/office/officeart/2008/layout/LinedList"/>
    <dgm:cxn modelId="{DB1FBEA8-94C6-45B9-8AB7-B2B4934E7611}" type="presParOf" srcId="{96A3B33B-21C5-42BD-A1AB-8C6C1820AD67}" destId="{68A02BCC-24AE-4792-8C7F-FF012F458144}" srcOrd="1" destOrd="0" presId="urn:microsoft.com/office/officeart/2008/layout/LinedList"/>
    <dgm:cxn modelId="{2DDCC2F0-F3AF-4A31-8353-E1FC5632EB32}" type="presParOf" srcId="{21236D50-F7C6-2F46-AC7E-2166168F71A9}" destId="{F4C2A62F-D976-4893-97D9-58B3C9613EBB}" srcOrd="10" destOrd="0" presId="urn:microsoft.com/office/officeart/2008/layout/LinedList"/>
    <dgm:cxn modelId="{3923D043-1288-4042-8C87-5A5AEC2021EE}" type="presParOf" srcId="{21236D50-F7C6-2F46-AC7E-2166168F71A9}" destId="{AC814CDB-427A-4DF0-8986-5F8F65A847A5}" srcOrd="11" destOrd="0" presId="urn:microsoft.com/office/officeart/2008/layout/LinedList"/>
    <dgm:cxn modelId="{29D7ACB7-A911-4983-BAEF-53198BA7D613}" type="presParOf" srcId="{AC814CDB-427A-4DF0-8986-5F8F65A847A5}" destId="{46FBAE06-0FAE-4D0B-8008-46338B21B5C6}" srcOrd="0" destOrd="0" presId="urn:microsoft.com/office/officeart/2008/layout/LinedList"/>
    <dgm:cxn modelId="{7A00527E-BAB4-42CE-9F29-5F6ABC9C7C74}" type="presParOf" srcId="{AC814CDB-427A-4DF0-8986-5F8F65A847A5}" destId="{8878B14E-CB72-450E-AF02-56B1569B1DED}" srcOrd="1" destOrd="0" presId="urn:microsoft.com/office/officeart/2008/layout/LinedList"/>
    <dgm:cxn modelId="{E4A1C9C6-AA1D-4ABE-9899-9515C7DBE996}" type="presParOf" srcId="{21236D50-F7C6-2F46-AC7E-2166168F71A9}" destId="{8B163925-626C-4527-9F30-86739B2396DA}" srcOrd="12" destOrd="0" presId="urn:microsoft.com/office/officeart/2008/layout/LinedList"/>
    <dgm:cxn modelId="{5A8E89DD-B916-416F-A257-029F63A42772}" type="presParOf" srcId="{21236D50-F7C6-2F46-AC7E-2166168F71A9}" destId="{EBD3FBB5-EFBE-4735-97BA-86D21938A624}" srcOrd="13" destOrd="0" presId="urn:microsoft.com/office/officeart/2008/layout/LinedList"/>
    <dgm:cxn modelId="{EC28001F-1A50-467D-9AB3-8AEC0C70B8FD}" type="presParOf" srcId="{EBD3FBB5-EFBE-4735-97BA-86D21938A624}" destId="{0ACADFB5-6A14-4211-86E4-A2A87964761A}" srcOrd="0" destOrd="0" presId="urn:microsoft.com/office/officeart/2008/layout/LinedList"/>
    <dgm:cxn modelId="{C9885EA5-22BE-4742-9BFA-F356EEFEE642}" type="presParOf" srcId="{EBD3FBB5-EFBE-4735-97BA-86D21938A624}" destId="{3899AB06-7E00-4D8E-9811-D87917079E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749170-BC23-4D49-95AC-1BBD988A4B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4CBF2-B758-4B10-986F-93784A2B0645}">
      <dgm:prSet/>
      <dgm:spPr/>
      <dgm:t>
        <a:bodyPr/>
        <a:lstStyle/>
        <a:p>
          <a:r>
            <a:rPr lang="el-GR" dirty="0"/>
            <a:t>Ιστοσελίδα</a:t>
          </a:r>
          <a:r>
            <a:rPr lang="en-GB" dirty="0"/>
            <a:t>/</a:t>
          </a:r>
          <a:r>
            <a:rPr lang="el-GR" dirty="0"/>
            <a:t>Διαδικτυακή φόρμα</a:t>
          </a:r>
          <a:endParaRPr lang="en-US" dirty="0"/>
        </a:p>
      </dgm:t>
    </dgm:pt>
    <dgm:pt modelId="{3D4082EC-6615-48D6-8F6B-830FE7A1DACF}" type="parTrans" cxnId="{57174278-0703-416B-B910-FBBC8860F471}">
      <dgm:prSet/>
      <dgm:spPr/>
      <dgm:t>
        <a:bodyPr/>
        <a:lstStyle/>
        <a:p>
          <a:endParaRPr lang="en-US"/>
        </a:p>
      </dgm:t>
    </dgm:pt>
    <dgm:pt modelId="{25D381D7-F0B7-4FEF-8D4E-9CBD1F813455}" type="sibTrans" cxnId="{57174278-0703-416B-B910-FBBC8860F471}">
      <dgm:prSet/>
      <dgm:spPr/>
      <dgm:t>
        <a:bodyPr/>
        <a:lstStyle/>
        <a:p>
          <a:endParaRPr lang="en-US"/>
        </a:p>
      </dgm:t>
    </dgm:pt>
    <dgm:pt modelId="{FE3DBFC6-9EDD-4F6D-ACD1-40ABAA9EBC13}">
      <dgm:prSet/>
      <dgm:spPr/>
      <dgm:t>
        <a:bodyPr/>
        <a:lstStyle/>
        <a:p>
          <a:r>
            <a:rPr lang="en-US" dirty="0"/>
            <a:t>E-mail</a:t>
          </a:r>
        </a:p>
      </dgm:t>
    </dgm:pt>
    <dgm:pt modelId="{E262FF81-8C5F-4422-8407-29C2D22B5520}" type="parTrans" cxnId="{2411FD8F-B563-4CEC-BFCD-095330D3D349}">
      <dgm:prSet/>
      <dgm:spPr/>
      <dgm:t>
        <a:bodyPr/>
        <a:lstStyle/>
        <a:p>
          <a:endParaRPr lang="en-US"/>
        </a:p>
      </dgm:t>
    </dgm:pt>
    <dgm:pt modelId="{A5556F06-25A8-4B4A-9CFE-7AAA885CC584}" type="sibTrans" cxnId="{2411FD8F-B563-4CEC-BFCD-095330D3D349}">
      <dgm:prSet/>
      <dgm:spPr/>
      <dgm:t>
        <a:bodyPr/>
        <a:lstStyle/>
        <a:p>
          <a:endParaRPr lang="en-US"/>
        </a:p>
      </dgm:t>
    </dgm:pt>
    <dgm:pt modelId="{424E40BD-372F-4E97-9B6D-C841CF2A39B3}">
      <dgm:prSet/>
      <dgm:spPr/>
      <dgm:t>
        <a:bodyPr/>
        <a:lstStyle/>
        <a:p>
          <a:r>
            <a:rPr lang="en-GB" noProof="0" dirty="0"/>
            <a:t>Hot line: Call, WhatsApp, </a:t>
          </a:r>
          <a:r>
            <a:rPr lang="el-GR" noProof="0" dirty="0" err="1"/>
            <a:t>κλπ</a:t>
          </a:r>
          <a:r>
            <a:rPr lang="en-GB" noProof="0" dirty="0"/>
            <a:t>.</a:t>
          </a:r>
        </a:p>
      </dgm:t>
    </dgm:pt>
    <dgm:pt modelId="{82270A01-65F5-48BA-81EA-D90EC90E224A}" type="parTrans" cxnId="{D1A1DA7D-6249-4EC6-A918-7B8B9438AC3B}">
      <dgm:prSet/>
      <dgm:spPr/>
      <dgm:t>
        <a:bodyPr/>
        <a:lstStyle/>
        <a:p>
          <a:endParaRPr lang="en-US"/>
        </a:p>
      </dgm:t>
    </dgm:pt>
    <dgm:pt modelId="{BB9A3F16-CB02-4AE1-8F48-1153A8DCCF49}" type="sibTrans" cxnId="{D1A1DA7D-6249-4EC6-A918-7B8B9438AC3B}">
      <dgm:prSet/>
      <dgm:spPr/>
      <dgm:t>
        <a:bodyPr/>
        <a:lstStyle/>
        <a:p>
          <a:endParaRPr lang="en-US"/>
        </a:p>
      </dgm:t>
    </dgm:pt>
    <dgm:pt modelId="{7E1AA53F-D619-894C-B322-ADCE30D75DC4}">
      <dgm:prSet/>
      <dgm:spPr/>
      <dgm:t>
        <a:bodyPr/>
        <a:lstStyle/>
        <a:p>
          <a:r>
            <a:rPr lang="el-GR" noProof="0" dirty="0"/>
            <a:t>Προσωπική συνέντευξη</a:t>
          </a:r>
          <a:endParaRPr lang="en-GB" noProof="0" dirty="0"/>
        </a:p>
      </dgm:t>
    </dgm:pt>
    <dgm:pt modelId="{A949A787-CAE3-D44F-8CCE-1115DB6B24BE}" type="parTrans" cxnId="{3D6D93BB-64BC-544E-9934-E2D6C3C93186}">
      <dgm:prSet/>
      <dgm:spPr/>
      <dgm:t>
        <a:bodyPr/>
        <a:lstStyle/>
        <a:p>
          <a:endParaRPr lang="es-ES"/>
        </a:p>
      </dgm:t>
    </dgm:pt>
    <dgm:pt modelId="{DB97A12A-D3C7-BB47-BB89-A65FFB398606}" type="sibTrans" cxnId="{3D6D93BB-64BC-544E-9934-E2D6C3C93186}">
      <dgm:prSet/>
      <dgm:spPr/>
      <dgm:t>
        <a:bodyPr/>
        <a:lstStyle/>
        <a:p>
          <a:endParaRPr lang="es-ES"/>
        </a:p>
      </dgm:t>
    </dgm:pt>
    <dgm:pt modelId="{21236D50-F7C6-2F46-AC7E-2166168F71A9}" type="pres">
      <dgm:prSet presAssocID="{3F749170-BC23-4D49-95AC-1BBD988A4BEE}" presName="vert0" presStyleCnt="0">
        <dgm:presLayoutVars>
          <dgm:dir/>
          <dgm:animOne val="branch"/>
          <dgm:animLvl val="lvl"/>
        </dgm:presLayoutVars>
      </dgm:prSet>
      <dgm:spPr/>
    </dgm:pt>
    <dgm:pt modelId="{832F237B-1943-9B47-ADEE-17DBE1E84675}" type="pres">
      <dgm:prSet presAssocID="{A234CBF2-B758-4B10-986F-93784A2B0645}" presName="thickLine" presStyleLbl="alignNode1" presStyleIdx="0" presStyleCnt="4"/>
      <dgm:spPr/>
    </dgm:pt>
    <dgm:pt modelId="{CDE29C0A-3588-D149-B36B-289619CA640A}" type="pres">
      <dgm:prSet presAssocID="{A234CBF2-B758-4B10-986F-93784A2B0645}" presName="horz1" presStyleCnt="0"/>
      <dgm:spPr/>
    </dgm:pt>
    <dgm:pt modelId="{3403ADA8-7FB6-FE46-93EA-B8DF9F5A0644}" type="pres">
      <dgm:prSet presAssocID="{A234CBF2-B758-4B10-986F-93784A2B0645}" presName="tx1" presStyleLbl="revTx" presStyleIdx="0" presStyleCnt="4"/>
      <dgm:spPr/>
    </dgm:pt>
    <dgm:pt modelId="{50DFA763-FF5B-0A49-A954-04ED7EC56404}" type="pres">
      <dgm:prSet presAssocID="{A234CBF2-B758-4B10-986F-93784A2B0645}" presName="vert1" presStyleCnt="0"/>
      <dgm:spPr/>
    </dgm:pt>
    <dgm:pt modelId="{58E84B3B-395C-BE41-A92C-EECAC81A632C}" type="pres">
      <dgm:prSet presAssocID="{FE3DBFC6-9EDD-4F6D-ACD1-40ABAA9EBC13}" presName="thickLine" presStyleLbl="alignNode1" presStyleIdx="1" presStyleCnt="4"/>
      <dgm:spPr/>
    </dgm:pt>
    <dgm:pt modelId="{CE6BB0E9-3FC7-D242-B06A-671717280401}" type="pres">
      <dgm:prSet presAssocID="{FE3DBFC6-9EDD-4F6D-ACD1-40ABAA9EBC13}" presName="horz1" presStyleCnt="0"/>
      <dgm:spPr/>
    </dgm:pt>
    <dgm:pt modelId="{9B87AF53-BE73-404E-B448-A37EDB334F5B}" type="pres">
      <dgm:prSet presAssocID="{FE3DBFC6-9EDD-4F6D-ACD1-40ABAA9EBC13}" presName="tx1" presStyleLbl="revTx" presStyleIdx="1" presStyleCnt="4"/>
      <dgm:spPr/>
    </dgm:pt>
    <dgm:pt modelId="{6C2D0552-2D62-414B-9B1B-571FFFB01F3E}" type="pres">
      <dgm:prSet presAssocID="{FE3DBFC6-9EDD-4F6D-ACD1-40ABAA9EBC13}" presName="vert1" presStyleCnt="0"/>
      <dgm:spPr/>
    </dgm:pt>
    <dgm:pt modelId="{46916100-1152-6443-99BD-AA24C7C1F42D}" type="pres">
      <dgm:prSet presAssocID="{424E40BD-372F-4E97-9B6D-C841CF2A39B3}" presName="thickLine" presStyleLbl="alignNode1" presStyleIdx="2" presStyleCnt="4"/>
      <dgm:spPr/>
    </dgm:pt>
    <dgm:pt modelId="{1BE5B3B7-0EF3-2648-B8FA-F809D0A92B2E}" type="pres">
      <dgm:prSet presAssocID="{424E40BD-372F-4E97-9B6D-C841CF2A39B3}" presName="horz1" presStyleCnt="0"/>
      <dgm:spPr/>
    </dgm:pt>
    <dgm:pt modelId="{FDBB94E2-70D0-4F4E-B352-D64886B68C3E}" type="pres">
      <dgm:prSet presAssocID="{424E40BD-372F-4E97-9B6D-C841CF2A39B3}" presName="tx1" presStyleLbl="revTx" presStyleIdx="2" presStyleCnt="4"/>
      <dgm:spPr/>
    </dgm:pt>
    <dgm:pt modelId="{27A78A1C-3985-9F4C-9A41-121A05634D8E}" type="pres">
      <dgm:prSet presAssocID="{424E40BD-372F-4E97-9B6D-C841CF2A39B3}" presName="vert1" presStyleCnt="0"/>
      <dgm:spPr/>
    </dgm:pt>
    <dgm:pt modelId="{430F5FDA-08BA-D643-B347-14611EECEF7C}" type="pres">
      <dgm:prSet presAssocID="{7E1AA53F-D619-894C-B322-ADCE30D75DC4}" presName="thickLine" presStyleLbl="alignNode1" presStyleIdx="3" presStyleCnt="4"/>
      <dgm:spPr/>
    </dgm:pt>
    <dgm:pt modelId="{47E47541-80FC-8F46-A4BD-B0A76E553D6C}" type="pres">
      <dgm:prSet presAssocID="{7E1AA53F-D619-894C-B322-ADCE30D75DC4}" presName="horz1" presStyleCnt="0"/>
      <dgm:spPr/>
    </dgm:pt>
    <dgm:pt modelId="{C8B2AE69-591E-0241-A193-C48E00B3A02D}" type="pres">
      <dgm:prSet presAssocID="{7E1AA53F-D619-894C-B322-ADCE30D75DC4}" presName="tx1" presStyleLbl="revTx" presStyleIdx="3" presStyleCnt="4"/>
      <dgm:spPr/>
    </dgm:pt>
    <dgm:pt modelId="{61CF8B3A-D0A6-5441-B630-B1C5DA62A1D4}" type="pres">
      <dgm:prSet presAssocID="{7E1AA53F-D619-894C-B322-ADCE30D75DC4}" presName="vert1" presStyleCnt="0"/>
      <dgm:spPr/>
    </dgm:pt>
  </dgm:ptLst>
  <dgm:cxnLst>
    <dgm:cxn modelId="{F2E31D08-4081-DB48-9456-731A321F5DDB}" type="presOf" srcId="{A234CBF2-B758-4B10-986F-93784A2B0645}" destId="{3403ADA8-7FB6-FE46-93EA-B8DF9F5A0644}" srcOrd="0" destOrd="0" presId="urn:microsoft.com/office/officeart/2008/layout/LinedList"/>
    <dgm:cxn modelId="{AB659938-773E-AF44-82F3-0321C5197922}" type="presOf" srcId="{7E1AA53F-D619-894C-B322-ADCE30D75DC4}" destId="{C8B2AE69-591E-0241-A193-C48E00B3A02D}" srcOrd="0" destOrd="0" presId="urn:microsoft.com/office/officeart/2008/layout/LinedList"/>
    <dgm:cxn modelId="{8DF6E83B-B7CA-DF4D-B36D-14191BDEE5E0}" type="presOf" srcId="{3F749170-BC23-4D49-95AC-1BBD988A4BEE}" destId="{21236D50-F7C6-2F46-AC7E-2166168F71A9}" srcOrd="0" destOrd="0" presId="urn:microsoft.com/office/officeart/2008/layout/LinedList"/>
    <dgm:cxn modelId="{B6262965-010D-E549-8FDF-1BBD2B079057}" type="presOf" srcId="{424E40BD-372F-4E97-9B6D-C841CF2A39B3}" destId="{FDBB94E2-70D0-4F4E-B352-D64886B68C3E}" srcOrd="0" destOrd="0" presId="urn:microsoft.com/office/officeart/2008/layout/LinedList"/>
    <dgm:cxn modelId="{57174278-0703-416B-B910-FBBC8860F471}" srcId="{3F749170-BC23-4D49-95AC-1BBD988A4BEE}" destId="{A234CBF2-B758-4B10-986F-93784A2B0645}" srcOrd="0" destOrd="0" parTransId="{3D4082EC-6615-48D6-8F6B-830FE7A1DACF}" sibTransId="{25D381D7-F0B7-4FEF-8D4E-9CBD1F813455}"/>
    <dgm:cxn modelId="{D1A1DA7D-6249-4EC6-A918-7B8B9438AC3B}" srcId="{3F749170-BC23-4D49-95AC-1BBD988A4BEE}" destId="{424E40BD-372F-4E97-9B6D-C841CF2A39B3}" srcOrd="2" destOrd="0" parTransId="{82270A01-65F5-48BA-81EA-D90EC90E224A}" sibTransId="{BB9A3F16-CB02-4AE1-8F48-1153A8DCCF49}"/>
    <dgm:cxn modelId="{2411FD8F-B563-4CEC-BFCD-095330D3D349}" srcId="{3F749170-BC23-4D49-95AC-1BBD988A4BEE}" destId="{FE3DBFC6-9EDD-4F6D-ACD1-40ABAA9EBC13}" srcOrd="1" destOrd="0" parTransId="{E262FF81-8C5F-4422-8407-29C2D22B5520}" sibTransId="{A5556F06-25A8-4B4A-9CFE-7AAA885CC584}"/>
    <dgm:cxn modelId="{3D6D93BB-64BC-544E-9934-E2D6C3C93186}" srcId="{3F749170-BC23-4D49-95AC-1BBD988A4BEE}" destId="{7E1AA53F-D619-894C-B322-ADCE30D75DC4}" srcOrd="3" destOrd="0" parTransId="{A949A787-CAE3-D44F-8CCE-1115DB6B24BE}" sibTransId="{DB97A12A-D3C7-BB47-BB89-A65FFB398606}"/>
    <dgm:cxn modelId="{625A81D2-C1F5-FC45-8FFA-04F09F0629CF}" type="presOf" srcId="{FE3DBFC6-9EDD-4F6D-ACD1-40ABAA9EBC13}" destId="{9B87AF53-BE73-404E-B448-A37EDB334F5B}" srcOrd="0" destOrd="0" presId="urn:microsoft.com/office/officeart/2008/layout/LinedList"/>
    <dgm:cxn modelId="{8F7C02AA-A4EB-FD4B-9506-606AC79EBBE1}" type="presParOf" srcId="{21236D50-F7C6-2F46-AC7E-2166168F71A9}" destId="{832F237B-1943-9B47-ADEE-17DBE1E84675}" srcOrd="0" destOrd="0" presId="urn:microsoft.com/office/officeart/2008/layout/LinedList"/>
    <dgm:cxn modelId="{8217DCBB-FF8E-A84D-B533-29B43CA84E6A}" type="presParOf" srcId="{21236D50-F7C6-2F46-AC7E-2166168F71A9}" destId="{CDE29C0A-3588-D149-B36B-289619CA640A}" srcOrd="1" destOrd="0" presId="urn:microsoft.com/office/officeart/2008/layout/LinedList"/>
    <dgm:cxn modelId="{69EF02CA-3F0A-164B-AC2F-F98E1BF5999E}" type="presParOf" srcId="{CDE29C0A-3588-D149-B36B-289619CA640A}" destId="{3403ADA8-7FB6-FE46-93EA-B8DF9F5A0644}" srcOrd="0" destOrd="0" presId="urn:microsoft.com/office/officeart/2008/layout/LinedList"/>
    <dgm:cxn modelId="{828FAC8D-A7E0-5948-B027-900A39158749}" type="presParOf" srcId="{CDE29C0A-3588-D149-B36B-289619CA640A}" destId="{50DFA763-FF5B-0A49-A954-04ED7EC56404}" srcOrd="1" destOrd="0" presId="urn:microsoft.com/office/officeart/2008/layout/LinedList"/>
    <dgm:cxn modelId="{490345EA-3A87-9040-B645-DF1F4829B6C4}" type="presParOf" srcId="{21236D50-F7C6-2F46-AC7E-2166168F71A9}" destId="{58E84B3B-395C-BE41-A92C-EECAC81A632C}" srcOrd="2" destOrd="0" presId="urn:microsoft.com/office/officeart/2008/layout/LinedList"/>
    <dgm:cxn modelId="{FA73836F-09A2-7B40-ABF9-1EB224A662D4}" type="presParOf" srcId="{21236D50-F7C6-2F46-AC7E-2166168F71A9}" destId="{CE6BB0E9-3FC7-D242-B06A-671717280401}" srcOrd="3" destOrd="0" presId="urn:microsoft.com/office/officeart/2008/layout/LinedList"/>
    <dgm:cxn modelId="{697E9A1E-6B9D-B844-A56F-CBAC8CF2030C}" type="presParOf" srcId="{CE6BB0E9-3FC7-D242-B06A-671717280401}" destId="{9B87AF53-BE73-404E-B448-A37EDB334F5B}" srcOrd="0" destOrd="0" presId="urn:microsoft.com/office/officeart/2008/layout/LinedList"/>
    <dgm:cxn modelId="{86B8BE20-0934-7D49-98C9-000442C6D2FE}" type="presParOf" srcId="{CE6BB0E9-3FC7-D242-B06A-671717280401}" destId="{6C2D0552-2D62-414B-9B1B-571FFFB01F3E}" srcOrd="1" destOrd="0" presId="urn:microsoft.com/office/officeart/2008/layout/LinedList"/>
    <dgm:cxn modelId="{53B0FAA3-EEC7-6E41-8098-E462FFEBC28D}" type="presParOf" srcId="{21236D50-F7C6-2F46-AC7E-2166168F71A9}" destId="{46916100-1152-6443-99BD-AA24C7C1F42D}" srcOrd="4" destOrd="0" presId="urn:microsoft.com/office/officeart/2008/layout/LinedList"/>
    <dgm:cxn modelId="{2235C62A-BE0A-2A48-B481-E7A880CE92FC}" type="presParOf" srcId="{21236D50-F7C6-2F46-AC7E-2166168F71A9}" destId="{1BE5B3B7-0EF3-2648-B8FA-F809D0A92B2E}" srcOrd="5" destOrd="0" presId="urn:microsoft.com/office/officeart/2008/layout/LinedList"/>
    <dgm:cxn modelId="{1C550225-3309-0145-AB30-43DFBD3ED784}" type="presParOf" srcId="{1BE5B3B7-0EF3-2648-B8FA-F809D0A92B2E}" destId="{FDBB94E2-70D0-4F4E-B352-D64886B68C3E}" srcOrd="0" destOrd="0" presId="urn:microsoft.com/office/officeart/2008/layout/LinedList"/>
    <dgm:cxn modelId="{DDE42B20-E29C-474C-A3A6-1744562A1A2F}" type="presParOf" srcId="{1BE5B3B7-0EF3-2648-B8FA-F809D0A92B2E}" destId="{27A78A1C-3985-9F4C-9A41-121A05634D8E}" srcOrd="1" destOrd="0" presId="urn:microsoft.com/office/officeart/2008/layout/LinedList"/>
    <dgm:cxn modelId="{47D9573E-D9F6-1D4F-A4E3-C19C8719FC79}" type="presParOf" srcId="{21236D50-F7C6-2F46-AC7E-2166168F71A9}" destId="{430F5FDA-08BA-D643-B347-14611EECEF7C}" srcOrd="6" destOrd="0" presId="urn:microsoft.com/office/officeart/2008/layout/LinedList"/>
    <dgm:cxn modelId="{5BD10E15-0924-204C-A29D-142BBBE221FE}" type="presParOf" srcId="{21236D50-F7C6-2F46-AC7E-2166168F71A9}" destId="{47E47541-80FC-8F46-A4BD-B0A76E553D6C}" srcOrd="7" destOrd="0" presId="urn:microsoft.com/office/officeart/2008/layout/LinedList"/>
    <dgm:cxn modelId="{5EC7AA67-0EF9-C34F-9058-498E7E54985E}" type="presParOf" srcId="{47E47541-80FC-8F46-A4BD-B0A76E553D6C}" destId="{C8B2AE69-591E-0241-A193-C48E00B3A02D}" srcOrd="0" destOrd="0" presId="urn:microsoft.com/office/officeart/2008/layout/LinedList"/>
    <dgm:cxn modelId="{1DD67128-6FAE-F242-BFF6-63EBDFFEE8B7}" type="presParOf" srcId="{47E47541-80FC-8F46-A4BD-B0A76E553D6C}" destId="{61CF8B3A-D0A6-5441-B630-B1C5DA62A1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433807-9A1E-9843-8A0E-DF729A44DBA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EE003-0D87-3743-A65C-EA93932E7ABE}">
      <dgm:prSet phldrT="[Texto]" custT="1"/>
      <dgm:spPr/>
      <dgm:t>
        <a:bodyPr/>
        <a:lstStyle/>
        <a:p>
          <a:pPr algn="l"/>
          <a:r>
            <a:rPr lang="el-GR" sz="2300" dirty="0"/>
            <a:t>1. Μπορείτε να αναφέρετε οποιαδήποτε εικαζόμενη παράβαση κανόνα αντιντόπινγκ ή οποιαδήποτε πράξη ή παράλειψη που θα μπορούσε να υπονομεύσει την καταπολέμηση του ντόπινγκ.</a:t>
          </a:r>
          <a:endParaRPr lang="en-GB" sz="2300" noProof="0" dirty="0"/>
        </a:p>
      </dgm:t>
    </dgm:pt>
    <dgm:pt modelId="{583E71BE-F0AB-FE41-A60A-92ECC8ACAE7D}" type="parTrans" cxnId="{6DA1C965-73AB-1246-8D14-475060F27C88}">
      <dgm:prSet/>
      <dgm:spPr/>
      <dgm:t>
        <a:bodyPr/>
        <a:lstStyle/>
        <a:p>
          <a:endParaRPr lang="es-ES"/>
        </a:p>
      </dgm:t>
    </dgm:pt>
    <dgm:pt modelId="{2662EA1F-3E2C-1940-9931-F3819A0C49A3}" type="sibTrans" cxnId="{6DA1C965-73AB-1246-8D14-475060F27C88}">
      <dgm:prSet/>
      <dgm:spPr/>
      <dgm:t>
        <a:bodyPr/>
        <a:lstStyle/>
        <a:p>
          <a:endParaRPr lang="es-ES"/>
        </a:p>
      </dgm:t>
    </dgm:pt>
    <dgm:pt modelId="{8D8C3CB4-1124-B84C-AA3B-F2994BE76300}">
      <dgm:prSet phldrT="[Texto]"/>
      <dgm:spPr/>
      <dgm:t>
        <a:bodyPr/>
        <a:lstStyle/>
        <a:p>
          <a:pPr algn="l"/>
          <a:r>
            <a:rPr lang="el-GR" dirty="0"/>
            <a:t>2. Οποιοσδήποτε μπορεί να αναφέρει μια παρατυπία ντόπινγκ. Εάν έχετε εντοπίσει, αναγνωρίσει, δει ή γνωρίζεται ή έχετε βάσιμες υποψίες ότι έχει συμβεί εξαπάτηση, σας ενθαρρύνουμε να μας ενημερώσετε ανοίγοντας ένα </a:t>
          </a:r>
          <a:r>
            <a:rPr lang="en-GB" dirty="0"/>
            <a:t>mailbox.</a:t>
          </a:r>
          <a:endParaRPr lang="en-GB" noProof="0" dirty="0"/>
        </a:p>
      </dgm:t>
    </dgm:pt>
    <dgm:pt modelId="{15CBAC67-613A-D34F-97F8-8FD6004C338B}" type="parTrans" cxnId="{1DFDFB77-6CC7-FE4C-91B7-D98A77A277C5}">
      <dgm:prSet/>
      <dgm:spPr/>
      <dgm:t>
        <a:bodyPr/>
        <a:lstStyle/>
        <a:p>
          <a:endParaRPr lang="es-ES"/>
        </a:p>
      </dgm:t>
    </dgm:pt>
    <dgm:pt modelId="{D2CC8C86-C4A5-CA49-9245-1CD6DC3F274B}" type="sibTrans" cxnId="{1DFDFB77-6CC7-FE4C-91B7-D98A77A277C5}">
      <dgm:prSet/>
      <dgm:spPr/>
      <dgm:t>
        <a:bodyPr/>
        <a:lstStyle/>
        <a:p>
          <a:endParaRPr lang="es-ES"/>
        </a:p>
      </dgm:t>
    </dgm:pt>
    <dgm:pt modelId="{18B85538-6FE8-45FF-B227-E7D1F0828A2A}">
      <dgm:prSet phldrT="[Texto]"/>
      <dgm:spPr/>
      <dgm:t>
        <a:bodyPr/>
        <a:lstStyle/>
        <a:p>
          <a:pPr algn="l"/>
          <a:r>
            <a:rPr lang="el-GR" dirty="0"/>
            <a:t>3. Εάν έχετε πληροφορίες για δωροδοκία, διαφθορά ή οποιαδήποτε άλλη κατηγορία που δεν αφορά το ντόπινγκ, μπορείτε να αναφέρετε τις πληροφορίες σας μέσω των αρμόδιων υπηρεσιών επιβολής του νόμου</a:t>
          </a:r>
          <a:endParaRPr lang="en-GB" noProof="0" dirty="0"/>
        </a:p>
      </dgm:t>
    </dgm:pt>
    <dgm:pt modelId="{819EBFEC-D2AB-4B00-8E3C-E0A29EB0585C}" type="parTrans" cxnId="{3DE4F35B-F6F5-405B-AAE3-DBA34DE0E718}">
      <dgm:prSet/>
      <dgm:spPr/>
      <dgm:t>
        <a:bodyPr/>
        <a:lstStyle/>
        <a:p>
          <a:endParaRPr lang="es-ES"/>
        </a:p>
      </dgm:t>
    </dgm:pt>
    <dgm:pt modelId="{5CEC5553-2FEF-4CD2-BE82-58AD8D9B8A11}" type="sibTrans" cxnId="{3DE4F35B-F6F5-405B-AAE3-DBA34DE0E718}">
      <dgm:prSet/>
      <dgm:spPr/>
      <dgm:t>
        <a:bodyPr/>
        <a:lstStyle/>
        <a:p>
          <a:endParaRPr lang="es-ES"/>
        </a:p>
      </dgm:t>
    </dgm:pt>
    <dgm:pt modelId="{EC67E11B-8AAF-084A-89F2-64CC210F47BE}" type="pres">
      <dgm:prSet presAssocID="{C0433807-9A1E-9843-8A0E-DF729A44D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A22B1-FC1F-4E18-80F5-7309707A3DC1}" type="pres">
      <dgm:prSet presAssocID="{8EDEE003-0D87-3743-A65C-EA93932E7ABE}" presName="vertOne" presStyleCnt="0"/>
      <dgm:spPr/>
    </dgm:pt>
    <dgm:pt modelId="{9B6BCCE6-2778-4CFC-8D55-ED50A34C1344}" type="pres">
      <dgm:prSet presAssocID="{8EDEE003-0D87-3743-A65C-EA93932E7ABE}" presName="txOne" presStyleLbl="node0" presStyleIdx="0" presStyleCnt="1">
        <dgm:presLayoutVars>
          <dgm:chPref val="3"/>
        </dgm:presLayoutVars>
      </dgm:prSet>
      <dgm:spPr/>
    </dgm:pt>
    <dgm:pt modelId="{2F6FFB9E-3EAB-4C8A-B6D2-06EE2ACD4E94}" type="pres">
      <dgm:prSet presAssocID="{8EDEE003-0D87-3743-A65C-EA93932E7ABE}" presName="parTransOne" presStyleCnt="0"/>
      <dgm:spPr/>
    </dgm:pt>
    <dgm:pt modelId="{FBC66828-A757-4CA2-88D8-C7883F40416B}" type="pres">
      <dgm:prSet presAssocID="{8EDEE003-0D87-3743-A65C-EA93932E7ABE}" presName="horzOne" presStyleCnt="0"/>
      <dgm:spPr/>
    </dgm:pt>
    <dgm:pt modelId="{4296CB42-466B-4B75-BDE5-C3FEB4E54295}" type="pres">
      <dgm:prSet presAssocID="{8D8C3CB4-1124-B84C-AA3B-F2994BE76300}" presName="vertTwo" presStyleCnt="0"/>
      <dgm:spPr/>
    </dgm:pt>
    <dgm:pt modelId="{BBFC5E72-9FE8-435C-BF47-6CE0BDD1D9AD}" type="pres">
      <dgm:prSet presAssocID="{8D8C3CB4-1124-B84C-AA3B-F2994BE76300}" presName="txTwo" presStyleLbl="node2" presStyleIdx="0" presStyleCnt="1">
        <dgm:presLayoutVars>
          <dgm:chPref val="3"/>
        </dgm:presLayoutVars>
      </dgm:prSet>
      <dgm:spPr/>
    </dgm:pt>
    <dgm:pt modelId="{ABE2B0F9-0322-4D78-9100-ACBB383AFAED}" type="pres">
      <dgm:prSet presAssocID="{8D8C3CB4-1124-B84C-AA3B-F2994BE76300}" presName="parTransTwo" presStyleCnt="0"/>
      <dgm:spPr/>
    </dgm:pt>
    <dgm:pt modelId="{2B1FB8EA-8A3F-425A-A50B-0B7AE0F3D9D1}" type="pres">
      <dgm:prSet presAssocID="{8D8C3CB4-1124-B84C-AA3B-F2994BE76300}" presName="horzTwo" presStyleCnt="0"/>
      <dgm:spPr/>
    </dgm:pt>
    <dgm:pt modelId="{2FC79F46-925E-41F1-8A39-6A47FE9EFF0A}" type="pres">
      <dgm:prSet presAssocID="{18B85538-6FE8-45FF-B227-E7D1F0828A2A}" presName="vertThree" presStyleCnt="0"/>
      <dgm:spPr/>
    </dgm:pt>
    <dgm:pt modelId="{45846320-EA3D-433D-84B4-F5877179FBC1}" type="pres">
      <dgm:prSet presAssocID="{18B85538-6FE8-45FF-B227-E7D1F0828A2A}" presName="txThree" presStyleLbl="node3" presStyleIdx="0" presStyleCnt="1">
        <dgm:presLayoutVars>
          <dgm:chPref val="3"/>
        </dgm:presLayoutVars>
      </dgm:prSet>
      <dgm:spPr/>
    </dgm:pt>
    <dgm:pt modelId="{C4A8BBAF-3694-4C66-AB4C-B89C80FD0BFB}" type="pres">
      <dgm:prSet presAssocID="{18B85538-6FE8-45FF-B227-E7D1F0828A2A}" presName="horzThree" presStyleCnt="0"/>
      <dgm:spPr/>
    </dgm:pt>
  </dgm:ptLst>
  <dgm:cxnLst>
    <dgm:cxn modelId="{478E663F-A473-4627-BE9F-3EBEDE49DD2B}" type="presOf" srcId="{8EDEE003-0D87-3743-A65C-EA93932E7ABE}" destId="{9B6BCCE6-2778-4CFC-8D55-ED50A34C1344}" srcOrd="0" destOrd="0" presId="urn:microsoft.com/office/officeart/2005/8/layout/hierarchy4"/>
    <dgm:cxn modelId="{52719B5B-5D66-4D48-B205-2B3153FD21C2}" type="presOf" srcId="{18B85538-6FE8-45FF-B227-E7D1F0828A2A}" destId="{45846320-EA3D-433D-84B4-F5877179FBC1}" srcOrd="0" destOrd="0" presId="urn:microsoft.com/office/officeart/2005/8/layout/hierarchy4"/>
    <dgm:cxn modelId="{3DE4F35B-F6F5-405B-AAE3-DBA34DE0E718}" srcId="{8D8C3CB4-1124-B84C-AA3B-F2994BE76300}" destId="{18B85538-6FE8-45FF-B227-E7D1F0828A2A}" srcOrd="0" destOrd="0" parTransId="{819EBFEC-D2AB-4B00-8E3C-E0A29EB0585C}" sibTransId="{5CEC5553-2FEF-4CD2-BE82-58AD8D9B8A11}"/>
    <dgm:cxn modelId="{6DA1C965-73AB-1246-8D14-475060F27C88}" srcId="{C0433807-9A1E-9843-8A0E-DF729A44DBAF}" destId="{8EDEE003-0D87-3743-A65C-EA93932E7ABE}" srcOrd="0" destOrd="0" parTransId="{583E71BE-F0AB-FE41-A60A-92ECC8ACAE7D}" sibTransId="{2662EA1F-3E2C-1940-9931-F3819A0C49A3}"/>
    <dgm:cxn modelId="{BAD21C71-9D77-4650-89DD-BD9114840C98}" type="presOf" srcId="{C0433807-9A1E-9843-8A0E-DF729A44DBAF}" destId="{EC67E11B-8AAF-084A-89F2-64CC210F47BE}" srcOrd="0" destOrd="0" presId="urn:microsoft.com/office/officeart/2005/8/layout/hierarchy4"/>
    <dgm:cxn modelId="{1DFDFB77-6CC7-FE4C-91B7-D98A77A277C5}" srcId="{8EDEE003-0D87-3743-A65C-EA93932E7ABE}" destId="{8D8C3CB4-1124-B84C-AA3B-F2994BE76300}" srcOrd="0" destOrd="0" parTransId="{15CBAC67-613A-D34F-97F8-8FD6004C338B}" sibTransId="{D2CC8C86-C4A5-CA49-9245-1CD6DC3F274B}"/>
    <dgm:cxn modelId="{A87E69F0-F18E-4703-B299-7A26E9CED79C}" type="presOf" srcId="{8D8C3CB4-1124-B84C-AA3B-F2994BE76300}" destId="{BBFC5E72-9FE8-435C-BF47-6CE0BDD1D9AD}" srcOrd="0" destOrd="0" presId="urn:microsoft.com/office/officeart/2005/8/layout/hierarchy4"/>
    <dgm:cxn modelId="{6E84C143-7169-4082-8270-B41E97DADD6E}" type="presParOf" srcId="{EC67E11B-8AAF-084A-89F2-64CC210F47BE}" destId="{B80A22B1-FC1F-4E18-80F5-7309707A3DC1}" srcOrd="0" destOrd="0" presId="urn:microsoft.com/office/officeart/2005/8/layout/hierarchy4"/>
    <dgm:cxn modelId="{53BF42D1-76E2-4904-97EB-A24CCB7A0626}" type="presParOf" srcId="{B80A22B1-FC1F-4E18-80F5-7309707A3DC1}" destId="{9B6BCCE6-2778-4CFC-8D55-ED50A34C1344}" srcOrd="0" destOrd="0" presId="urn:microsoft.com/office/officeart/2005/8/layout/hierarchy4"/>
    <dgm:cxn modelId="{C187D1F7-6725-472E-B101-DF97A18BB620}" type="presParOf" srcId="{B80A22B1-FC1F-4E18-80F5-7309707A3DC1}" destId="{2F6FFB9E-3EAB-4C8A-B6D2-06EE2ACD4E94}" srcOrd="1" destOrd="0" presId="urn:microsoft.com/office/officeart/2005/8/layout/hierarchy4"/>
    <dgm:cxn modelId="{4E44F41E-0EC2-4918-8C78-73F544CACE7D}" type="presParOf" srcId="{B80A22B1-FC1F-4E18-80F5-7309707A3DC1}" destId="{FBC66828-A757-4CA2-88D8-C7883F40416B}" srcOrd="2" destOrd="0" presId="urn:microsoft.com/office/officeart/2005/8/layout/hierarchy4"/>
    <dgm:cxn modelId="{E6E01B35-F77B-4C96-A3E2-4ECA6143A225}" type="presParOf" srcId="{FBC66828-A757-4CA2-88D8-C7883F40416B}" destId="{4296CB42-466B-4B75-BDE5-C3FEB4E54295}" srcOrd="0" destOrd="0" presId="urn:microsoft.com/office/officeart/2005/8/layout/hierarchy4"/>
    <dgm:cxn modelId="{BBE6AE15-1FFC-4FA0-82BE-697DA5EF1E43}" type="presParOf" srcId="{4296CB42-466B-4B75-BDE5-C3FEB4E54295}" destId="{BBFC5E72-9FE8-435C-BF47-6CE0BDD1D9AD}" srcOrd="0" destOrd="0" presId="urn:microsoft.com/office/officeart/2005/8/layout/hierarchy4"/>
    <dgm:cxn modelId="{D4DD06E3-08C4-4579-B8EC-14F05E2662CA}" type="presParOf" srcId="{4296CB42-466B-4B75-BDE5-C3FEB4E54295}" destId="{ABE2B0F9-0322-4D78-9100-ACBB383AFAED}" srcOrd="1" destOrd="0" presId="urn:microsoft.com/office/officeart/2005/8/layout/hierarchy4"/>
    <dgm:cxn modelId="{5524A5CF-D796-4735-A777-C440B0C2A192}" type="presParOf" srcId="{4296CB42-466B-4B75-BDE5-C3FEB4E54295}" destId="{2B1FB8EA-8A3F-425A-A50B-0B7AE0F3D9D1}" srcOrd="2" destOrd="0" presId="urn:microsoft.com/office/officeart/2005/8/layout/hierarchy4"/>
    <dgm:cxn modelId="{6FCD46DA-7A55-4B9E-9C1C-F71F4671B3E0}" type="presParOf" srcId="{2B1FB8EA-8A3F-425A-A50B-0B7AE0F3D9D1}" destId="{2FC79F46-925E-41F1-8A39-6A47FE9EFF0A}" srcOrd="0" destOrd="0" presId="urn:microsoft.com/office/officeart/2005/8/layout/hierarchy4"/>
    <dgm:cxn modelId="{94D22790-8AF8-4E4B-8BE8-416222BE235C}" type="presParOf" srcId="{2FC79F46-925E-41F1-8A39-6A47FE9EFF0A}" destId="{45846320-EA3D-433D-84B4-F5877179FBC1}" srcOrd="0" destOrd="0" presId="urn:microsoft.com/office/officeart/2005/8/layout/hierarchy4"/>
    <dgm:cxn modelId="{ED4B5A61-8521-4BF4-9E3B-7400B3B0B43D}" type="presParOf" srcId="{2FC79F46-925E-41F1-8A39-6A47FE9EFF0A}" destId="{C4A8BBAF-3694-4C66-AB4C-B89C80FD0B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433807-9A1E-9843-8A0E-DF729A44DBA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EE003-0D87-3743-A65C-EA93932E7ABE}">
      <dgm:prSet phldrT="[Texto]"/>
      <dgm:spPr/>
      <dgm:t>
        <a:bodyPr/>
        <a:lstStyle/>
        <a:p>
          <a:r>
            <a:rPr lang="el-GR" dirty="0"/>
            <a:t>1. Αποκτήστε άμεση πρόσβαση σε αυτή την πλατφόρμα αντιγράφοντας ή γράφοντας τη διεύθυνση URL https://speakup.wada-ama.org σε ένα πρόγραμμα περιήγησης στο διαδίκτυο και όχι κάνοντας κλικ σε έναν σύνδεσμο</a:t>
          </a:r>
          <a:endParaRPr lang="en-GB" noProof="0" dirty="0"/>
        </a:p>
      </dgm:t>
    </dgm:pt>
    <dgm:pt modelId="{583E71BE-F0AB-FE41-A60A-92ECC8ACAE7D}" type="parTrans" cxnId="{6DA1C965-73AB-1246-8D14-475060F27C88}">
      <dgm:prSet/>
      <dgm:spPr/>
      <dgm:t>
        <a:bodyPr/>
        <a:lstStyle/>
        <a:p>
          <a:endParaRPr lang="es-ES"/>
        </a:p>
      </dgm:t>
    </dgm:pt>
    <dgm:pt modelId="{2662EA1F-3E2C-1940-9931-F3819A0C49A3}" type="sibTrans" cxnId="{6DA1C965-73AB-1246-8D14-475060F27C88}">
      <dgm:prSet/>
      <dgm:spPr/>
      <dgm:t>
        <a:bodyPr/>
        <a:lstStyle/>
        <a:p>
          <a:endParaRPr lang="es-ES"/>
        </a:p>
      </dgm:t>
    </dgm:pt>
    <dgm:pt modelId="{8D8C3CB4-1124-B84C-AA3B-F2994BE76300}">
      <dgm:prSet phldrT="[Texto]"/>
      <dgm:spPr/>
      <dgm:t>
        <a:bodyPr/>
        <a:lstStyle/>
        <a:p>
          <a:pPr algn="l"/>
          <a:r>
            <a:rPr lang="en-GB" dirty="0"/>
            <a:t>2.</a:t>
          </a:r>
          <a:r>
            <a:rPr lang="el-GR" dirty="0"/>
            <a:t> Καταθέστε την αναφορά από τον προσωπικό σας υπολογιστή.</a:t>
          </a:r>
        </a:p>
        <a:p>
          <a:pPr algn="l"/>
          <a:endParaRPr lang="en-GB" noProof="0" dirty="0"/>
        </a:p>
      </dgm:t>
    </dgm:pt>
    <dgm:pt modelId="{15CBAC67-613A-D34F-97F8-8FD6004C338B}" type="parTrans" cxnId="{1DFDFB77-6CC7-FE4C-91B7-D98A77A277C5}">
      <dgm:prSet/>
      <dgm:spPr/>
      <dgm:t>
        <a:bodyPr/>
        <a:lstStyle/>
        <a:p>
          <a:endParaRPr lang="es-ES"/>
        </a:p>
      </dgm:t>
    </dgm:pt>
    <dgm:pt modelId="{D2CC8C86-C4A5-CA49-9245-1CD6DC3F274B}" type="sibTrans" cxnId="{1DFDFB77-6CC7-FE4C-91B7-D98A77A277C5}">
      <dgm:prSet/>
      <dgm:spPr/>
      <dgm:t>
        <a:bodyPr/>
        <a:lstStyle/>
        <a:p>
          <a:endParaRPr lang="es-ES"/>
        </a:p>
      </dgm:t>
    </dgm:pt>
    <dgm:pt modelId="{18B85538-6FE8-45FF-B227-E7D1F0828A2A}">
      <dgm:prSet phldrT="[Texto]"/>
      <dgm:spPr/>
      <dgm:t>
        <a:bodyPr/>
        <a:lstStyle/>
        <a:p>
          <a:pPr algn="l"/>
          <a:r>
            <a:rPr lang="el-GR" dirty="0"/>
            <a:t>3. Μην χρησιμοποιείτε υπολογιστή που είναι συνδεδεμένος σε δίκτυο/</a:t>
          </a:r>
          <a:r>
            <a:rPr lang="el-GR" dirty="0" err="1"/>
            <a:t>intraneτ</a:t>
          </a:r>
          <a:r>
            <a:rPr lang="en-GB" dirty="0"/>
            <a:t>.</a:t>
          </a:r>
          <a:endParaRPr lang="en-GB" noProof="0" dirty="0"/>
        </a:p>
      </dgm:t>
    </dgm:pt>
    <dgm:pt modelId="{819EBFEC-D2AB-4B00-8E3C-E0A29EB0585C}" type="parTrans" cxnId="{3DE4F35B-F6F5-405B-AAE3-DBA34DE0E718}">
      <dgm:prSet/>
      <dgm:spPr/>
      <dgm:t>
        <a:bodyPr/>
        <a:lstStyle/>
        <a:p>
          <a:endParaRPr lang="es-ES"/>
        </a:p>
      </dgm:t>
    </dgm:pt>
    <dgm:pt modelId="{5CEC5553-2FEF-4CD2-BE82-58AD8D9B8A11}" type="sibTrans" cxnId="{3DE4F35B-F6F5-405B-AAE3-DBA34DE0E718}">
      <dgm:prSet/>
      <dgm:spPr/>
      <dgm:t>
        <a:bodyPr/>
        <a:lstStyle/>
        <a:p>
          <a:endParaRPr lang="es-ES"/>
        </a:p>
      </dgm:t>
    </dgm:pt>
    <dgm:pt modelId="{A31EE28E-3105-43F5-A044-B35BA7FF83FE}">
      <dgm:prSet phldrT="[Texto]"/>
      <dgm:spPr/>
      <dgm:t>
        <a:bodyPr/>
        <a:lstStyle/>
        <a:p>
          <a:pPr algn="l"/>
          <a:r>
            <a:rPr lang="en-GB" dirty="0"/>
            <a:t>4.</a:t>
          </a:r>
          <a:r>
            <a:rPr lang="el-GR" dirty="0"/>
            <a:t> Επιλέξτε εάν θέλετε να αφήσετε τις προσωπικές σας πληροφορίες ή όχι. Εάν όχι, θα πρέπει επίσης να ελέγξετε ότι τα προσωπικά σας στοιχεία δεν εμφανίζονται στις ιδιότητες του αρχείου </a:t>
          </a:r>
          <a:r>
            <a:rPr lang="en-GB" dirty="0"/>
            <a:t>(metadata) </a:t>
          </a:r>
          <a:r>
            <a:rPr lang="el-GR" dirty="0"/>
            <a:t>και σε κανένα αρχείο που θα ανεβάσετε. </a:t>
          </a:r>
          <a:endParaRPr lang="en-GB" noProof="0" dirty="0"/>
        </a:p>
      </dgm:t>
    </dgm:pt>
    <dgm:pt modelId="{BC42EB6D-8CC1-4DD1-B37F-8157694F61D7}" type="parTrans" cxnId="{DF87F65D-CD05-4F51-BAB2-8FE485EB0DE1}">
      <dgm:prSet/>
      <dgm:spPr/>
      <dgm:t>
        <a:bodyPr/>
        <a:lstStyle/>
        <a:p>
          <a:endParaRPr lang="es-ES"/>
        </a:p>
      </dgm:t>
    </dgm:pt>
    <dgm:pt modelId="{9A3C199F-3356-4548-9ADD-60A0BEBF3D7A}" type="sibTrans" cxnId="{DF87F65D-CD05-4F51-BAB2-8FE485EB0DE1}">
      <dgm:prSet/>
      <dgm:spPr/>
      <dgm:t>
        <a:bodyPr/>
        <a:lstStyle/>
        <a:p>
          <a:endParaRPr lang="es-ES"/>
        </a:p>
      </dgm:t>
    </dgm:pt>
    <dgm:pt modelId="{EC67E11B-8AAF-084A-89F2-64CC210F47BE}" type="pres">
      <dgm:prSet presAssocID="{C0433807-9A1E-9843-8A0E-DF729A44D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A22B1-FC1F-4E18-80F5-7309707A3DC1}" type="pres">
      <dgm:prSet presAssocID="{8EDEE003-0D87-3743-A65C-EA93932E7ABE}" presName="vertOne" presStyleCnt="0"/>
      <dgm:spPr/>
    </dgm:pt>
    <dgm:pt modelId="{9B6BCCE6-2778-4CFC-8D55-ED50A34C1344}" type="pres">
      <dgm:prSet presAssocID="{8EDEE003-0D87-3743-A65C-EA93932E7ABE}" presName="txOne" presStyleLbl="node0" presStyleIdx="0" presStyleCnt="1">
        <dgm:presLayoutVars>
          <dgm:chPref val="3"/>
        </dgm:presLayoutVars>
      </dgm:prSet>
      <dgm:spPr/>
    </dgm:pt>
    <dgm:pt modelId="{2F6FFB9E-3EAB-4C8A-B6D2-06EE2ACD4E94}" type="pres">
      <dgm:prSet presAssocID="{8EDEE003-0D87-3743-A65C-EA93932E7ABE}" presName="parTransOne" presStyleCnt="0"/>
      <dgm:spPr/>
    </dgm:pt>
    <dgm:pt modelId="{FBC66828-A757-4CA2-88D8-C7883F40416B}" type="pres">
      <dgm:prSet presAssocID="{8EDEE003-0D87-3743-A65C-EA93932E7ABE}" presName="horzOne" presStyleCnt="0"/>
      <dgm:spPr/>
    </dgm:pt>
    <dgm:pt modelId="{4296CB42-466B-4B75-BDE5-C3FEB4E54295}" type="pres">
      <dgm:prSet presAssocID="{8D8C3CB4-1124-B84C-AA3B-F2994BE76300}" presName="vertTwo" presStyleCnt="0"/>
      <dgm:spPr/>
    </dgm:pt>
    <dgm:pt modelId="{BBFC5E72-9FE8-435C-BF47-6CE0BDD1D9AD}" type="pres">
      <dgm:prSet presAssocID="{8D8C3CB4-1124-B84C-AA3B-F2994BE76300}" presName="txTwo" presStyleLbl="node2" presStyleIdx="0" presStyleCnt="1">
        <dgm:presLayoutVars>
          <dgm:chPref val="3"/>
        </dgm:presLayoutVars>
      </dgm:prSet>
      <dgm:spPr/>
    </dgm:pt>
    <dgm:pt modelId="{ABE2B0F9-0322-4D78-9100-ACBB383AFAED}" type="pres">
      <dgm:prSet presAssocID="{8D8C3CB4-1124-B84C-AA3B-F2994BE76300}" presName="parTransTwo" presStyleCnt="0"/>
      <dgm:spPr/>
    </dgm:pt>
    <dgm:pt modelId="{2B1FB8EA-8A3F-425A-A50B-0B7AE0F3D9D1}" type="pres">
      <dgm:prSet presAssocID="{8D8C3CB4-1124-B84C-AA3B-F2994BE76300}" presName="horzTwo" presStyleCnt="0"/>
      <dgm:spPr/>
    </dgm:pt>
    <dgm:pt modelId="{2FC79F46-925E-41F1-8A39-6A47FE9EFF0A}" type="pres">
      <dgm:prSet presAssocID="{18B85538-6FE8-45FF-B227-E7D1F0828A2A}" presName="vertThree" presStyleCnt="0"/>
      <dgm:spPr/>
    </dgm:pt>
    <dgm:pt modelId="{45846320-EA3D-433D-84B4-F5877179FBC1}" type="pres">
      <dgm:prSet presAssocID="{18B85538-6FE8-45FF-B227-E7D1F0828A2A}" presName="txThree" presStyleLbl="node3" presStyleIdx="0" presStyleCnt="1" custLinFactNeighborX="-272" custLinFactNeighborY="-29122">
        <dgm:presLayoutVars>
          <dgm:chPref val="3"/>
        </dgm:presLayoutVars>
      </dgm:prSet>
      <dgm:spPr/>
    </dgm:pt>
    <dgm:pt modelId="{78305253-4AC7-4603-BFD0-10575D61763B}" type="pres">
      <dgm:prSet presAssocID="{18B85538-6FE8-45FF-B227-E7D1F0828A2A}" presName="parTransThree" presStyleCnt="0"/>
      <dgm:spPr/>
    </dgm:pt>
    <dgm:pt modelId="{C4A8BBAF-3694-4C66-AB4C-B89C80FD0BFB}" type="pres">
      <dgm:prSet presAssocID="{18B85538-6FE8-45FF-B227-E7D1F0828A2A}" presName="horzThree" presStyleCnt="0"/>
      <dgm:spPr/>
    </dgm:pt>
    <dgm:pt modelId="{8071772D-B25A-4744-B11C-A09FC2915887}" type="pres">
      <dgm:prSet presAssocID="{A31EE28E-3105-43F5-A044-B35BA7FF83FE}" presName="vertFour" presStyleCnt="0">
        <dgm:presLayoutVars>
          <dgm:chPref val="3"/>
        </dgm:presLayoutVars>
      </dgm:prSet>
      <dgm:spPr/>
    </dgm:pt>
    <dgm:pt modelId="{158624B6-E5DF-42C4-8457-A854B038853C}" type="pres">
      <dgm:prSet presAssocID="{A31EE28E-3105-43F5-A044-B35BA7FF83FE}" presName="txFour" presStyleLbl="node4" presStyleIdx="0" presStyleCnt="1">
        <dgm:presLayoutVars>
          <dgm:chPref val="3"/>
        </dgm:presLayoutVars>
      </dgm:prSet>
      <dgm:spPr/>
    </dgm:pt>
    <dgm:pt modelId="{D23BF312-E33E-4577-B0A6-62E2F71C7180}" type="pres">
      <dgm:prSet presAssocID="{A31EE28E-3105-43F5-A044-B35BA7FF83FE}" presName="horzFour" presStyleCnt="0"/>
      <dgm:spPr/>
    </dgm:pt>
  </dgm:ptLst>
  <dgm:cxnLst>
    <dgm:cxn modelId="{478E663F-A473-4627-BE9F-3EBEDE49DD2B}" type="presOf" srcId="{8EDEE003-0D87-3743-A65C-EA93932E7ABE}" destId="{9B6BCCE6-2778-4CFC-8D55-ED50A34C1344}" srcOrd="0" destOrd="0" presId="urn:microsoft.com/office/officeart/2005/8/layout/hierarchy4"/>
    <dgm:cxn modelId="{52719B5B-5D66-4D48-B205-2B3153FD21C2}" type="presOf" srcId="{18B85538-6FE8-45FF-B227-E7D1F0828A2A}" destId="{45846320-EA3D-433D-84B4-F5877179FBC1}" srcOrd="0" destOrd="0" presId="urn:microsoft.com/office/officeart/2005/8/layout/hierarchy4"/>
    <dgm:cxn modelId="{3DE4F35B-F6F5-405B-AAE3-DBA34DE0E718}" srcId="{8D8C3CB4-1124-B84C-AA3B-F2994BE76300}" destId="{18B85538-6FE8-45FF-B227-E7D1F0828A2A}" srcOrd="0" destOrd="0" parTransId="{819EBFEC-D2AB-4B00-8E3C-E0A29EB0585C}" sibTransId="{5CEC5553-2FEF-4CD2-BE82-58AD8D9B8A11}"/>
    <dgm:cxn modelId="{DF87F65D-CD05-4F51-BAB2-8FE485EB0DE1}" srcId="{18B85538-6FE8-45FF-B227-E7D1F0828A2A}" destId="{A31EE28E-3105-43F5-A044-B35BA7FF83FE}" srcOrd="0" destOrd="0" parTransId="{BC42EB6D-8CC1-4DD1-B37F-8157694F61D7}" sibTransId="{9A3C199F-3356-4548-9ADD-60A0BEBF3D7A}"/>
    <dgm:cxn modelId="{6DA1C965-73AB-1246-8D14-475060F27C88}" srcId="{C0433807-9A1E-9843-8A0E-DF729A44DBAF}" destId="{8EDEE003-0D87-3743-A65C-EA93932E7ABE}" srcOrd="0" destOrd="0" parTransId="{583E71BE-F0AB-FE41-A60A-92ECC8ACAE7D}" sibTransId="{2662EA1F-3E2C-1940-9931-F3819A0C49A3}"/>
    <dgm:cxn modelId="{4E39D06A-E669-4ECC-A30E-8E104CFFE91F}" type="presOf" srcId="{A31EE28E-3105-43F5-A044-B35BA7FF83FE}" destId="{158624B6-E5DF-42C4-8457-A854B038853C}" srcOrd="0" destOrd="0" presId="urn:microsoft.com/office/officeart/2005/8/layout/hierarchy4"/>
    <dgm:cxn modelId="{BAD21C71-9D77-4650-89DD-BD9114840C98}" type="presOf" srcId="{C0433807-9A1E-9843-8A0E-DF729A44DBAF}" destId="{EC67E11B-8AAF-084A-89F2-64CC210F47BE}" srcOrd="0" destOrd="0" presId="urn:microsoft.com/office/officeart/2005/8/layout/hierarchy4"/>
    <dgm:cxn modelId="{1DFDFB77-6CC7-FE4C-91B7-D98A77A277C5}" srcId="{8EDEE003-0D87-3743-A65C-EA93932E7ABE}" destId="{8D8C3CB4-1124-B84C-AA3B-F2994BE76300}" srcOrd="0" destOrd="0" parTransId="{15CBAC67-613A-D34F-97F8-8FD6004C338B}" sibTransId="{D2CC8C86-C4A5-CA49-9245-1CD6DC3F274B}"/>
    <dgm:cxn modelId="{A87E69F0-F18E-4703-B299-7A26E9CED79C}" type="presOf" srcId="{8D8C3CB4-1124-B84C-AA3B-F2994BE76300}" destId="{BBFC5E72-9FE8-435C-BF47-6CE0BDD1D9AD}" srcOrd="0" destOrd="0" presId="urn:microsoft.com/office/officeart/2005/8/layout/hierarchy4"/>
    <dgm:cxn modelId="{6E84C143-7169-4082-8270-B41E97DADD6E}" type="presParOf" srcId="{EC67E11B-8AAF-084A-89F2-64CC210F47BE}" destId="{B80A22B1-FC1F-4E18-80F5-7309707A3DC1}" srcOrd="0" destOrd="0" presId="urn:microsoft.com/office/officeart/2005/8/layout/hierarchy4"/>
    <dgm:cxn modelId="{53BF42D1-76E2-4904-97EB-A24CCB7A0626}" type="presParOf" srcId="{B80A22B1-FC1F-4E18-80F5-7309707A3DC1}" destId="{9B6BCCE6-2778-4CFC-8D55-ED50A34C1344}" srcOrd="0" destOrd="0" presId="urn:microsoft.com/office/officeart/2005/8/layout/hierarchy4"/>
    <dgm:cxn modelId="{C187D1F7-6725-472E-B101-DF97A18BB620}" type="presParOf" srcId="{B80A22B1-FC1F-4E18-80F5-7309707A3DC1}" destId="{2F6FFB9E-3EAB-4C8A-B6D2-06EE2ACD4E94}" srcOrd="1" destOrd="0" presId="urn:microsoft.com/office/officeart/2005/8/layout/hierarchy4"/>
    <dgm:cxn modelId="{4E44F41E-0EC2-4918-8C78-73F544CACE7D}" type="presParOf" srcId="{B80A22B1-FC1F-4E18-80F5-7309707A3DC1}" destId="{FBC66828-A757-4CA2-88D8-C7883F40416B}" srcOrd="2" destOrd="0" presId="urn:microsoft.com/office/officeart/2005/8/layout/hierarchy4"/>
    <dgm:cxn modelId="{E6E01B35-F77B-4C96-A3E2-4ECA6143A225}" type="presParOf" srcId="{FBC66828-A757-4CA2-88D8-C7883F40416B}" destId="{4296CB42-466B-4B75-BDE5-C3FEB4E54295}" srcOrd="0" destOrd="0" presId="urn:microsoft.com/office/officeart/2005/8/layout/hierarchy4"/>
    <dgm:cxn modelId="{BBE6AE15-1FFC-4FA0-82BE-697DA5EF1E43}" type="presParOf" srcId="{4296CB42-466B-4B75-BDE5-C3FEB4E54295}" destId="{BBFC5E72-9FE8-435C-BF47-6CE0BDD1D9AD}" srcOrd="0" destOrd="0" presId="urn:microsoft.com/office/officeart/2005/8/layout/hierarchy4"/>
    <dgm:cxn modelId="{D4DD06E3-08C4-4579-B8EC-14F05E2662CA}" type="presParOf" srcId="{4296CB42-466B-4B75-BDE5-C3FEB4E54295}" destId="{ABE2B0F9-0322-4D78-9100-ACBB383AFAED}" srcOrd="1" destOrd="0" presId="urn:microsoft.com/office/officeart/2005/8/layout/hierarchy4"/>
    <dgm:cxn modelId="{5524A5CF-D796-4735-A777-C440B0C2A192}" type="presParOf" srcId="{4296CB42-466B-4B75-BDE5-C3FEB4E54295}" destId="{2B1FB8EA-8A3F-425A-A50B-0B7AE0F3D9D1}" srcOrd="2" destOrd="0" presId="urn:microsoft.com/office/officeart/2005/8/layout/hierarchy4"/>
    <dgm:cxn modelId="{6FCD46DA-7A55-4B9E-9C1C-F71F4671B3E0}" type="presParOf" srcId="{2B1FB8EA-8A3F-425A-A50B-0B7AE0F3D9D1}" destId="{2FC79F46-925E-41F1-8A39-6A47FE9EFF0A}" srcOrd="0" destOrd="0" presId="urn:microsoft.com/office/officeart/2005/8/layout/hierarchy4"/>
    <dgm:cxn modelId="{94D22790-8AF8-4E4B-8BE8-416222BE235C}" type="presParOf" srcId="{2FC79F46-925E-41F1-8A39-6A47FE9EFF0A}" destId="{45846320-EA3D-433D-84B4-F5877179FBC1}" srcOrd="0" destOrd="0" presId="urn:microsoft.com/office/officeart/2005/8/layout/hierarchy4"/>
    <dgm:cxn modelId="{C9188D00-E7CF-4F84-BF4A-601112B5C922}" type="presParOf" srcId="{2FC79F46-925E-41F1-8A39-6A47FE9EFF0A}" destId="{78305253-4AC7-4603-BFD0-10575D61763B}" srcOrd="1" destOrd="0" presId="urn:microsoft.com/office/officeart/2005/8/layout/hierarchy4"/>
    <dgm:cxn modelId="{ED4B5A61-8521-4BF4-9E3B-7400B3B0B43D}" type="presParOf" srcId="{2FC79F46-925E-41F1-8A39-6A47FE9EFF0A}" destId="{C4A8BBAF-3694-4C66-AB4C-B89C80FD0BFB}" srcOrd="2" destOrd="0" presId="urn:microsoft.com/office/officeart/2005/8/layout/hierarchy4"/>
    <dgm:cxn modelId="{35412A13-D6FE-4866-A176-4496EF010BD8}" type="presParOf" srcId="{C4A8BBAF-3694-4C66-AB4C-B89C80FD0BFB}" destId="{8071772D-B25A-4744-B11C-A09FC2915887}" srcOrd="0" destOrd="0" presId="urn:microsoft.com/office/officeart/2005/8/layout/hierarchy4"/>
    <dgm:cxn modelId="{1EB08FDA-4364-434C-9F08-604244AE5566}" type="presParOf" srcId="{8071772D-B25A-4744-B11C-A09FC2915887}" destId="{158624B6-E5DF-42C4-8457-A854B038853C}" srcOrd="0" destOrd="0" presId="urn:microsoft.com/office/officeart/2005/8/layout/hierarchy4"/>
    <dgm:cxn modelId="{68DAEDEA-D705-4189-B0B5-C23CED47585A}" type="presParOf" srcId="{8071772D-B25A-4744-B11C-A09FC2915887}" destId="{D23BF312-E33E-4577-B0A6-62E2F71C71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433807-9A1E-9843-8A0E-DF729A44DBA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EE003-0D87-3743-A65C-EA93932E7ABE}">
      <dgm:prSet phldrT="[Texto]" custT="1"/>
      <dgm:spPr/>
      <dgm:t>
        <a:bodyPr/>
        <a:lstStyle/>
        <a:p>
          <a:r>
            <a:rPr lang="el-GR" sz="2400" dirty="0"/>
            <a:t>Να προσφέρονται μέτρα προστασίας και ανταμοιβές για τους πληροφοριοδότες.</a:t>
          </a:r>
          <a:endParaRPr lang="en-GB" sz="2400" noProof="0" dirty="0"/>
        </a:p>
      </dgm:t>
    </dgm:pt>
    <dgm:pt modelId="{583E71BE-F0AB-FE41-A60A-92ECC8ACAE7D}" type="parTrans" cxnId="{6DA1C965-73AB-1246-8D14-475060F27C88}">
      <dgm:prSet/>
      <dgm:spPr/>
      <dgm:t>
        <a:bodyPr/>
        <a:lstStyle/>
        <a:p>
          <a:endParaRPr lang="es-ES"/>
        </a:p>
      </dgm:t>
    </dgm:pt>
    <dgm:pt modelId="{2662EA1F-3E2C-1940-9931-F3819A0C49A3}" type="sibTrans" cxnId="{6DA1C965-73AB-1246-8D14-475060F27C88}">
      <dgm:prSet/>
      <dgm:spPr/>
      <dgm:t>
        <a:bodyPr/>
        <a:lstStyle/>
        <a:p>
          <a:endParaRPr lang="es-ES"/>
        </a:p>
      </dgm:t>
    </dgm:pt>
    <dgm:pt modelId="{8D8C3CB4-1124-B84C-AA3B-F2994BE76300}">
      <dgm:prSet phldrT="[Texto]" custT="1"/>
      <dgm:spPr/>
      <dgm:t>
        <a:bodyPr/>
        <a:lstStyle/>
        <a:p>
          <a:r>
            <a:rPr lang="el-GR" sz="2400" dirty="0"/>
            <a:t>Να μπορεί να ζητά συμβουλές από τον αξιωματικό έρευνας που ορίστηκε από τον WADA για τυχόν απορίες κατά τη διάρκεια της διαδικασίας έρευνας.</a:t>
          </a:r>
          <a:endParaRPr lang="en-GB" sz="2400" noProof="0" dirty="0"/>
        </a:p>
      </dgm:t>
    </dgm:pt>
    <dgm:pt modelId="{15CBAC67-613A-D34F-97F8-8FD6004C338B}" type="parTrans" cxnId="{1DFDFB77-6CC7-FE4C-91B7-D98A77A277C5}">
      <dgm:prSet/>
      <dgm:spPr/>
      <dgm:t>
        <a:bodyPr/>
        <a:lstStyle/>
        <a:p>
          <a:endParaRPr lang="es-ES"/>
        </a:p>
      </dgm:t>
    </dgm:pt>
    <dgm:pt modelId="{D2CC8C86-C4A5-CA49-9245-1CD6DC3F274B}" type="sibTrans" cxnId="{1DFDFB77-6CC7-FE4C-91B7-D98A77A277C5}">
      <dgm:prSet/>
      <dgm:spPr/>
      <dgm:t>
        <a:bodyPr/>
        <a:lstStyle/>
        <a:p>
          <a:endParaRPr lang="es-ES"/>
        </a:p>
      </dgm:t>
    </dgm:pt>
    <dgm:pt modelId="{18B85538-6FE8-45FF-B227-E7D1F0828A2A}">
      <dgm:prSet phldrT="[Texto]" custT="1"/>
      <dgm:spPr/>
      <dgm:t>
        <a:bodyPr/>
        <a:lstStyle/>
        <a:p>
          <a:r>
            <a:rPr lang="el-GR" sz="2400" dirty="0"/>
            <a:t>Να λαμβάνουν ενημερώσεις σχετικά με την πρόοδο της έρευνας κατά περίπτωση, εφόσον χρειάζεται.</a:t>
          </a:r>
          <a:endParaRPr lang="en-GB" sz="2100" noProof="0" dirty="0"/>
        </a:p>
      </dgm:t>
    </dgm:pt>
    <dgm:pt modelId="{819EBFEC-D2AB-4B00-8E3C-E0A29EB0585C}" type="parTrans" cxnId="{3DE4F35B-F6F5-405B-AAE3-DBA34DE0E718}">
      <dgm:prSet/>
      <dgm:spPr/>
      <dgm:t>
        <a:bodyPr/>
        <a:lstStyle/>
        <a:p>
          <a:endParaRPr lang="es-ES"/>
        </a:p>
      </dgm:t>
    </dgm:pt>
    <dgm:pt modelId="{5CEC5553-2FEF-4CD2-BE82-58AD8D9B8A11}" type="sibTrans" cxnId="{3DE4F35B-F6F5-405B-AAE3-DBA34DE0E718}">
      <dgm:prSet/>
      <dgm:spPr/>
      <dgm:t>
        <a:bodyPr/>
        <a:lstStyle/>
        <a:p>
          <a:endParaRPr lang="es-ES"/>
        </a:p>
      </dgm:t>
    </dgm:pt>
    <dgm:pt modelId="{A31EE28E-3105-43F5-A044-B35BA7FF83FE}">
      <dgm:prSet phldrT="[Texto]" custT="1"/>
      <dgm:spPr/>
      <dgm:t>
        <a:bodyPr/>
        <a:lstStyle/>
        <a:p>
          <a:r>
            <a:rPr lang="el-GR" sz="2200" dirty="0"/>
            <a:t>Να ενημερωθεί για τα πορίσματα που σχετίζονται με την αποκάλυψη της παρατυπίας, όταν το αρμόδιο Τμήμα </a:t>
          </a:r>
          <a:r>
            <a:rPr lang="en-GB" sz="2200" dirty="0"/>
            <a:t>I&amp;I </a:t>
          </a:r>
          <a:r>
            <a:rPr lang="el-GR" sz="2200" dirty="0"/>
            <a:t>του WADA το κρίνει σκόπιμο, αλλά όχι πριν από την ολοκλήρωση της έρευνας.</a:t>
          </a:r>
          <a:endParaRPr lang="en-GB" sz="2200" noProof="0" dirty="0"/>
        </a:p>
      </dgm:t>
    </dgm:pt>
    <dgm:pt modelId="{BC42EB6D-8CC1-4DD1-B37F-8157694F61D7}" type="parTrans" cxnId="{DF87F65D-CD05-4F51-BAB2-8FE485EB0DE1}">
      <dgm:prSet/>
      <dgm:spPr/>
      <dgm:t>
        <a:bodyPr/>
        <a:lstStyle/>
        <a:p>
          <a:endParaRPr lang="es-ES"/>
        </a:p>
      </dgm:t>
    </dgm:pt>
    <dgm:pt modelId="{9A3C199F-3356-4548-9ADD-60A0BEBF3D7A}" type="sibTrans" cxnId="{DF87F65D-CD05-4F51-BAB2-8FE485EB0DE1}">
      <dgm:prSet/>
      <dgm:spPr/>
      <dgm:t>
        <a:bodyPr/>
        <a:lstStyle/>
        <a:p>
          <a:endParaRPr lang="es-ES"/>
        </a:p>
      </dgm:t>
    </dgm:pt>
    <dgm:pt modelId="{E14BF450-DEE8-4D74-9068-800E6BA89134}">
      <dgm:prSet phldrT="[Texto]" custT="1"/>
      <dgm:spPr/>
      <dgm:t>
        <a:bodyPr/>
        <a:lstStyle/>
        <a:p>
          <a:r>
            <a:rPr lang="el-GR" sz="2200" dirty="0"/>
            <a:t>Να ενημερωθεί εγκαίρως για τον τρόπο με τον οποίο ο WADA προτίθεται να λογοδοτήσει δημοσίως για τη φύση και τον χειρισμό της αποκάλυψης της παρατυπίας μετά την ολοκλήρωση της έρευνας και την ενδεχόμενη επιβολή κυρώσεων στον ερωτώμενο.</a:t>
          </a:r>
          <a:endParaRPr lang="en-GB" sz="2200" noProof="0" dirty="0"/>
        </a:p>
      </dgm:t>
    </dgm:pt>
    <dgm:pt modelId="{F6736E17-2529-4069-9C91-ED61FFE42B82}" type="parTrans" cxnId="{E9AD6E56-D353-4953-BA7B-4FB868DEFC40}">
      <dgm:prSet/>
      <dgm:spPr/>
      <dgm:t>
        <a:bodyPr/>
        <a:lstStyle/>
        <a:p>
          <a:endParaRPr lang="es-ES"/>
        </a:p>
      </dgm:t>
    </dgm:pt>
    <dgm:pt modelId="{D8A83E91-8CF1-489E-972E-ADB43F1664F2}" type="sibTrans" cxnId="{E9AD6E56-D353-4953-BA7B-4FB868DEFC40}">
      <dgm:prSet/>
      <dgm:spPr/>
      <dgm:t>
        <a:bodyPr/>
        <a:lstStyle/>
        <a:p>
          <a:endParaRPr lang="es-ES"/>
        </a:p>
      </dgm:t>
    </dgm:pt>
    <dgm:pt modelId="{EC67E11B-8AAF-084A-89F2-64CC210F47BE}" type="pres">
      <dgm:prSet presAssocID="{C0433807-9A1E-9843-8A0E-DF729A44D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A22B1-FC1F-4E18-80F5-7309707A3DC1}" type="pres">
      <dgm:prSet presAssocID="{8EDEE003-0D87-3743-A65C-EA93932E7ABE}" presName="vertOne" presStyleCnt="0"/>
      <dgm:spPr/>
    </dgm:pt>
    <dgm:pt modelId="{9B6BCCE6-2778-4CFC-8D55-ED50A34C1344}" type="pres">
      <dgm:prSet presAssocID="{8EDEE003-0D87-3743-A65C-EA93932E7ABE}" presName="txOne" presStyleLbl="node0" presStyleIdx="0" presStyleCnt="1">
        <dgm:presLayoutVars>
          <dgm:chPref val="3"/>
        </dgm:presLayoutVars>
      </dgm:prSet>
      <dgm:spPr/>
    </dgm:pt>
    <dgm:pt modelId="{BB177F54-0DBF-9B4D-B90E-6680CC1E997E}" type="pres">
      <dgm:prSet presAssocID="{8EDEE003-0D87-3743-A65C-EA93932E7ABE}" presName="parTransOne" presStyleCnt="0"/>
      <dgm:spPr/>
    </dgm:pt>
    <dgm:pt modelId="{FBC66828-A757-4CA2-88D8-C7883F40416B}" type="pres">
      <dgm:prSet presAssocID="{8EDEE003-0D87-3743-A65C-EA93932E7ABE}" presName="horzOne" presStyleCnt="0"/>
      <dgm:spPr/>
    </dgm:pt>
    <dgm:pt modelId="{69B612ED-FA22-F048-970F-EB3C73C276F9}" type="pres">
      <dgm:prSet presAssocID="{8D8C3CB4-1124-B84C-AA3B-F2994BE76300}" presName="vertTwo" presStyleCnt="0"/>
      <dgm:spPr/>
    </dgm:pt>
    <dgm:pt modelId="{B8DCEFB8-D8E6-8347-A700-F7B75184DDDA}" type="pres">
      <dgm:prSet presAssocID="{8D8C3CB4-1124-B84C-AA3B-F2994BE76300}" presName="txTwo" presStyleLbl="node2" presStyleIdx="0" presStyleCnt="1">
        <dgm:presLayoutVars>
          <dgm:chPref val="3"/>
        </dgm:presLayoutVars>
      </dgm:prSet>
      <dgm:spPr/>
    </dgm:pt>
    <dgm:pt modelId="{4EED331C-F598-1F49-A15A-1B02DC88223B}" type="pres">
      <dgm:prSet presAssocID="{8D8C3CB4-1124-B84C-AA3B-F2994BE76300}" presName="parTransTwo" presStyleCnt="0"/>
      <dgm:spPr/>
    </dgm:pt>
    <dgm:pt modelId="{F56180D7-F0D6-8E4D-B0CF-FF04856EAE8D}" type="pres">
      <dgm:prSet presAssocID="{8D8C3CB4-1124-B84C-AA3B-F2994BE76300}" presName="horzTwo" presStyleCnt="0"/>
      <dgm:spPr/>
    </dgm:pt>
    <dgm:pt modelId="{7993527D-E925-484F-AF04-DE9090E40284}" type="pres">
      <dgm:prSet presAssocID="{18B85538-6FE8-45FF-B227-E7D1F0828A2A}" presName="vertThree" presStyleCnt="0"/>
      <dgm:spPr/>
    </dgm:pt>
    <dgm:pt modelId="{AA40609F-5B22-0E47-89E0-428954DC706C}" type="pres">
      <dgm:prSet presAssocID="{18B85538-6FE8-45FF-B227-E7D1F0828A2A}" presName="txThree" presStyleLbl="node3" presStyleIdx="0" presStyleCnt="1">
        <dgm:presLayoutVars>
          <dgm:chPref val="3"/>
        </dgm:presLayoutVars>
      </dgm:prSet>
      <dgm:spPr/>
    </dgm:pt>
    <dgm:pt modelId="{C20521F9-C75B-3E46-AFE4-5724669966AE}" type="pres">
      <dgm:prSet presAssocID="{18B85538-6FE8-45FF-B227-E7D1F0828A2A}" presName="parTransThree" presStyleCnt="0"/>
      <dgm:spPr/>
    </dgm:pt>
    <dgm:pt modelId="{2C2EA218-625D-644A-AC56-AEF34343F890}" type="pres">
      <dgm:prSet presAssocID="{18B85538-6FE8-45FF-B227-E7D1F0828A2A}" presName="horzThree" presStyleCnt="0"/>
      <dgm:spPr/>
    </dgm:pt>
    <dgm:pt modelId="{2342A535-F7E9-2A49-AA1E-3954AF0DC97B}" type="pres">
      <dgm:prSet presAssocID="{A31EE28E-3105-43F5-A044-B35BA7FF83FE}" presName="vertFour" presStyleCnt="0">
        <dgm:presLayoutVars>
          <dgm:chPref val="3"/>
        </dgm:presLayoutVars>
      </dgm:prSet>
      <dgm:spPr/>
    </dgm:pt>
    <dgm:pt modelId="{89A957F4-475F-0A45-9C38-8589376B83E1}" type="pres">
      <dgm:prSet presAssocID="{A31EE28E-3105-43F5-A044-B35BA7FF83FE}" presName="txFour" presStyleLbl="node4" presStyleIdx="0" presStyleCnt="2">
        <dgm:presLayoutVars>
          <dgm:chPref val="3"/>
        </dgm:presLayoutVars>
      </dgm:prSet>
      <dgm:spPr/>
    </dgm:pt>
    <dgm:pt modelId="{E61D0D7C-7924-AE4E-A990-318BDF251526}" type="pres">
      <dgm:prSet presAssocID="{A31EE28E-3105-43F5-A044-B35BA7FF83FE}" presName="parTransFour" presStyleCnt="0"/>
      <dgm:spPr/>
    </dgm:pt>
    <dgm:pt modelId="{37D2BB92-F1C5-D74D-9DD3-9B702071FC21}" type="pres">
      <dgm:prSet presAssocID="{A31EE28E-3105-43F5-A044-B35BA7FF83FE}" presName="horzFour" presStyleCnt="0"/>
      <dgm:spPr/>
    </dgm:pt>
    <dgm:pt modelId="{1C048784-33FA-E94E-93E5-D0015608CF66}" type="pres">
      <dgm:prSet presAssocID="{E14BF450-DEE8-4D74-9068-800E6BA89134}" presName="vertFour" presStyleCnt="0">
        <dgm:presLayoutVars>
          <dgm:chPref val="3"/>
        </dgm:presLayoutVars>
      </dgm:prSet>
      <dgm:spPr/>
    </dgm:pt>
    <dgm:pt modelId="{2D1C69D1-D4CB-4645-99DF-105CE6D9F071}" type="pres">
      <dgm:prSet presAssocID="{E14BF450-DEE8-4D74-9068-800E6BA89134}" presName="txFour" presStyleLbl="node4" presStyleIdx="1" presStyleCnt="2" custScaleY="120092">
        <dgm:presLayoutVars>
          <dgm:chPref val="3"/>
        </dgm:presLayoutVars>
      </dgm:prSet>
      <dgm:spPr/>
    </dgm:pt>
    <dgm:pt modelId="{1C8C867C-FBCC-B042-9269-859333497CDE}" type="pres">
      <dgm:prSet presAssocID="{E14BF450-DEE8-4D74-9068-800E6BA89134}" presName="horzFour" presStyleCnt="0"/>
      <dgm:spPr/>
    </dgm:pt>
  </dgm:ptLst>
  <dgm:cxnLst>
    <dgm:cxn modelId="{AE16503F-F3DC-2C46-B981-86560DB48E1E}" type="presOf" srcId="{A31EE28E-3105-43F5-A044-B35BA7FF83FE}" destId="{89A957F4-475F-0A45-9C38-8589376B83E1}" srcOrd="0" destOrd="0" presId="urn:microsoft.com/office/officeart/2005/8/layout/hierarchy4"/>
    <dgm:cxn modelId="{A124694C-3C56-5E47-9771-A265D76BA83F}" type="presOf" srcId="{18B85538-6FE8-45FF-B227-E7D1F0828A2A}" destId="{AA40609F-5B22-0E47-89E0-428954DC706C}" srcOrd="0" destOrd="0" presId="urn:microsoft.com/office/officeart/2005/8/layout/hierarchy4"/>
    <dgm:cxn modelId="{E9AD6E56-D353-4953-BA7B-4FB868DEFC40}" srcId="{A31EE28E-3105-43F5-A044-B35BA7FF83FE}" destId="{E14BF450-DEE8-4D74-9068-800E6BA89134}" srcOrd="0" destOrd="0" parTransId="{F6736E17-2529-4069-9C91-ED61FFE42B82}" sibTransId="{D8A83E91-8CF1-489E-972E-ADB43F1664F2}"/>
    <dgm:cxn modelId="{3DE4F35B-F6F5-405B-AAE3-DBA34DE0E718}" srcId="{8D8C3CB4-1124-B84C-AA3B-F2994BE76300}" destId="{18B85538-6FE8-45FF-B227-E7D1F0828A2A}" srcOrd="0" destOrd="0" parTransId="{819EBFEC-D2AB-4B00-8E3C-E0A29EB0585C}" sibTransId="{5CEC5553-2FEF-4CD2-BE82-58AD8D9B8A11}"/>
    <dgm:cxn modelId="{DF87F65D-CD05-4F51-BAB2-8FE485EB0DE1}" srcId="{18B85538-6FE8-45FF-B227-E7D1F0828A2A}" destId="{A31EE28E-3105-43F5-A044-B35BA7FF83FE}" srcOrd="0" destOrd="0" parTransId="{BC42EB6D-8CC1-4DD1-B37F-8157694F61D7}" sibTransId="{9A3C199F-3356-4548-9ADD-60A0BEBF3D7A}"/>
    <dgm:cxn modelId="{6DA1C965-73AB-1246-8D14-475060F27C88}" srcId="{C0433807-9A1E-9843-8A0E-DF729A44DBAF}" destId="{8EDEE003-0D87-3743-A65C-EA93932E7ABE}" srcOrd="0" destOrd="0" parTransId="{583E71BE-F0AB-FE41-A60A-92ECC8ACAE7D}" sibTransId="{2662EA1F-3E2C-1940-9931-F3819A0C49A3}"/>
    <dgm:cxn modelId="{BEEB0E68-FF40-4BEC-B907-9424975FBEFA}" type="presOf" srcId="{C0433807-9A1E-9843-8A0E-DF729A44DBAF}" destId="{EC67E11B-8AAF-084A-89F2-64CC210F47BE}" srcOrd="0" destOrd="0" presId="urn:microsoft.com/office/officeart/2005/8/layout/hierarchy4"/>
    <dgm:cxn modelId="{1DFDFB77-6CC7-FE4C-91B7-D98A77A277C5}" srcId="{8EDEE003-0D87-3743-A65C-EA93932E7ABE}" destId="{8D8C3CB4-1124-B84C-AA3B-F2994BE76300}" srcOrd="0" destOrd="0" parTransId="{15CBAC67-613A-D34F-97F8-8FD6004C338B}" sibTransId="{D2CC8C86-C4A5-CA49-9245-1CD6DC3F274B}"/>
    <dgm:cxn modelId="{372811B5-3D54-AD4B-8D2E-A6AEB319566D}" type="presOf" srcId="{8D8C3CB4-1124-B84C-AA3B-F2994BE76300}" destId="{B8DCEFB8-D8E6-8347-A700-F7B75184DDDA}" srcOrd="0" destOrd="0" presId="urn:microsoft.com/office/officeart/2005/8/layout/hierarchy4"/>
    <dgm:cxn modelId="{B66402F3-BD46-5C46-9E3B-E412E92B6924}" type="presOf" srcId="{E14BF450-DEE8-4D74-9068-800E6BA89134}" destId="{2D1C69D1-D4CB-4645-99DF-105CE6D9F071}" srcOrd="0" destOrd="0" presId="urn:microsoft.com/office/officeart/2005/8/layout/hierarchy4"/>
    <dgm:cxn modelId="{34DB94FE-ED6E-4A71-A05F-72F4AB51798F}" type="presOf" srcId="{8EDEE003-0D87-3743-A65C-EA93932E7ABE}" destId="{9B6BCCE6-2778-4CFC-8D55-ED50A34C1344}" srcOrd="0" destOrd="0" presId="urn:microsoft.com/office/officeart/2005/8/layout/hierarchy4"/>
    <dgm:cxn modelId="{5ABCEFFB-C846-473B-A751-1DD1E9FB41B5}" type="presParOf" srcId="{EC67E11B-8AAF-084A-89F2-64CC210F47BE}" destId="{B80A22B1-FC1F-4E18-80F5-7309707A3DC1}" srcOrd="0" destOrd="0" presId="urn:microsoft.com/office/officeart/2005/8/layout/hierarchy4"/>
    <dgm:cxn modelId="{ADFBD2E0-0966-4192-932D-D0D13918CAA6}" type="presParOf" srcId="{B80A22B1-FC1F-4E18-80F5-7309707A3DC1}" destId="{9B6BCCE6-2778-4CFC-8D55-ED50A34C1344}" srcOrd="0" destOrd="0" presId="urn:microsoft.com/office/officeart/2005/8/layout/hierarchy4"/>
    <dgm:cxn modelId="{6ED6C01F-0BE7-594E-B57C-9D99F09D59B3}" type="presParOf" srcId="{B80A22B1-FC1F-4E18-80F5-7309707A3DC1}" destId="{BB177F54-0DBF-9B4D-B90E-6680CC1E997E}" srcOrd="1" destOrd="0" presId="urn:microsoft.com/office/officeart/2005/8/layout/hierarchy4"/>
    <dgm:cxn modelId="{CC1B2858-75EF-4796-8185-53ED69B4313B}" type="presParOf" srcId="{B80A22B1-FC1F-4E18-80F5-7309707A3DC1}" destId="{FBC66828-A757-4CA2-88D8-C7883F40416B}" srcOrd="2" destOrd="0" presId="urn:microsoft.com/office/officeart/2005/8/layout/hierarchy4"/>
    <dgm:cxn modelId="{D54AC418-88EC-9B40-87DE-35EA8893A858}" type="presParOf" srcId="{FBC66828-A757-4CA2-88D8-C7883F40416B}" destId="{69B612ED-FA22-F048-970F-EB3C73C276F9}" srcOrd="0" destOrd="0" presId="urn:microsoft.com/office/officeart/2005/8/layout/hierarchy4"/>
    <dgm:cxn modelId="{C034D630-8F91-284D-A59D-7BC9B1B2016D}" type="presParOf" srcId="{69B612ED-FA22-F048-970F-EB3C73C276F9}" destId="{B8DCEFB8-D8E6-8347-A700-F7B75184DDDA}" srcOrd="0" destOrd="0" presId="urn:microsoft.com/office/officeart/2005/8/layout/hierarchy4"/>
    <dgm:cxn modelId="{430E4851-DBCE-A249-8CED-BC8FE323867B}" type="presParOf" srcId="{69B612ED-FA22-F048-970F-EB3C73C276F9}" destId="{4EED331C-F598-1F49-A15A-1B02DC88223B}" srcOrd="1" destOrd="0" presId="urn:microsoft.com/office/officeart/2005/8/layout/hierarchy4"/>
    <dgm:cxn modelId="{3F6FDF47-EAFC-EE45-A0FF-A437EDA9BA95}" type="presParOf" srcId="{69B612ED-FA22-F048-970F-EB3C73C276F9}" destId="{F56180D7-F0D6-8E4D-B0CF-FF04856EAE8D}" srcOrd="2" destOrd="0" presId="urn:microsoft.com/office/officeart/2005/8/layout/hierarchy4"/>
    <dgm:cxn modelId="{F8EFF94F-A457-0947-8813-8F5C36B11E05}" type="presParOf" srcId="{F56180D7-F0D6-8E4D-B0CF-FF04856EAE8D}" destId="{7993527D-E925-484F-AF04-DE9090E40284}" srcOrd="0" destOrd="0" presId="urn:microsoft.com/office/officeart/2005/8/layout/hierarchy4"/>
    <dgm:cxn modelId="{4FA70743-EE5E-5941-8559-A785252B31F6}" type="presParOf" srcId="{7993527D-E925-484F-AF04-DE9090E40284}" destId="{AA40609F-5B22-0E47-89E0-428954DC706C}" srcOrd="0" destOrd="0" presId="urn:microsoft.com/office/officeart/2005/8/layout/hierarchy4"/>
    <dgm:cxn modelId="{0B8B38CE-BE7A-D441-AC6A-95EA44BBFACF}" type="presParOf" srcId="{7993527D-E925-484F-AF04-DE9090E40284}" destId="{C20521F9-C75B-3E46-AFE4-5724669966AE}" srcOrd="1" destOrd="0" presId="urn:microsoft.com/office/officeart/2005/8/layout/hierarchy4"/>
    <dgm:cxn modelId="{1030C072-E0A5-F141-A63D-8BF04E8301E8}" type="presParOf" srcId="{7993527D-E925-484F-AF04-DE9090E40284}" destId="{2C2EA218-625D-644A-AC56-AEF34343F890}" srcOrd="2" destOrd="0" presId="urn:microsoft.com/office/officeart/2005/8/layout/hierarchy4"/>
    <dgm:cxn modelId="{D5E7AE53-9139-9046-B3C6-252E1A39D47D}" type="presParOf" srcId="{2C2EA218-625D-644A-AC56-AEF34343F890}" destId="{2342A535-F7E9-2A49-AA1E-3954AF0DC97B}" srcOrd="0" destOrd="0" presId="urn:microsoft.com/office/officeart/2005/8/layout/hierarchy4"/>
    <dgm:cxn modelId="{D5A1E2D5-83AD-F64E-A9F7-3E5CF66F79FF}" type="presParOf" srcId="{2342A535-F7E9-2A49-AA1E-3954AF0DC97B}" destId="{89A957F4-475F-0A45-9C38-8589376B83E1}" srcOrd="0" destOrd="0" presId="urn:microsoft.com/office/officeart/2005/8/layout/hierarchy4"/>
    <dgm:cxn modelId="{4DB3B68B-7F64-2D4C-8CD3-FC647AA7237A}" type="presParOf" srcId="{2342A535-F7E9-2A49-AA1E-3954AF0DC97B}" destId="{E61D0D7C-7924-AE4E-A990-318BDF251526}" srcOrd="1" destOrd="0" presId="urn:microsoft.com/office/officeart/2005/8/layout/hierarchy4"/>
    <dgm:cxn modelId="{0771D12E-1672-D149-9491-276DEC40F196}" type="presParOf" srcId="{2342A535-F7E9-2A49-AA1E-3954AF0DC97B}" destId="{37D2BB92-F1C5-D74D-9DD3-9B702071FC21}" srcOrd="2" destOrd="0" presId="urn:microsoft.com/office/officeart/2005/8/layout/hierarchy4"/>
    <dgm:cxn modelId="{D2A67D23-F0C5-FC46-BEC0-F79F93839683}" type="presParOf" srcId="{37D2BB92-F1C5-D74D-9DD3-9B702071FC21}" destId="{1C048784-33FA-E94E-93E5-D0015608CF66}" srcOrd="0" destOrd="0" presId="urn:microsoft.com/office/officeart/2005/8/layout/hierarchy4"/>
    <dgm:cxn modelId="{64198279-B17A-5D4C-A784-B90BC79927D9}" type="presParOf" srcId="{1C048784-33FA-E94E-93E5-D0015608CF66}" destId="{2D1C69D1-D4CB-4645-99DF-105CE6D9F071}" srcOrd="0" destOrd="0" presId="urn:microsoft.com/office/officeart/2005/8/layout/hierarchy4"/>
    <dgm:cxn modelId="{0EA5CD47-8DED-AE4A-A61A-ABDCEFA31CC3}" type="presParOf" srcId="{1C048784-33FA-E94E-93E5-D0015608CF66}" destId="{1C8C867C-FBCC-B042-9269-859333497C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433807-9A1E-9843-8A0E-DF729A44DBA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EE003-0D87-3743-A65C-EA93932E7ABE}">
      <dgm:prSet phldrT="[Texto]"/>
      <dgm:spPr/>
      <dgm:t>
        <a:bodyPr/>
        <a:lstStyle/>
        <a:p>
          <a:r>
            <a:rPr lang="el-GR" noProof="0" dirty="0"/>
            <a:t>Να παρέχει κάθε πληροφορία που θεωρεί σχετική</a:t>
          </a:r>
          <a:endParaRPr lang="en-GB" noProof="0" dirty="0"/>
        </a:p>
      </dgm:t>
    </dgm:pt>
    <dgm:pt modelId="{583E71BE-F0AB-FE41-A60A-92ECC8ACAE7D}" type="parTrans" cxnId="{6DA1C965-73AB-1246-8D14-475060F27C88}">
      <dgm:prSet/>
      <dgm:spPr/>
      <dgm:t>
        <a:bodyPr/>
        <a:lstStyle/>
        <a:p>
          <a:endParaRPr lang="es-ES"/>
        </a:p>
      </dgm:t>
    </dgm:pt>
    <dgm:pt modelId="{2662EA1F-3E2C-1940-9931-F3819A0C49A3}" type="sibTrans" cxnId="{6DA1C965-73AB-1246-8D14-475060F27C88}">
      <dgm:prSet/>
      <dgm:spPr/>
      <dgm:t>
        <a:bodyPr/>
        <a:lstStyle/>
        <a:p>
          <a:endParaRPr lang="es-ES"/>
        </a:p>
      </dgm:t>
    </dgm:pt>
    <dgm:pt modelId="{8D8C3CB4-1124-B84C-AA3B-F2994BE76300}">
      <dgm:prSet phldrT="[Texto]"/>
      <dgm:spPr/>
      <dgm:t>
        <a:bodyPr/>
        <a:lstStyle/>
        <a:p>
          <a:r>
            <a:rPr lang="el-GR" noProof="0" dirty="0"/>
            <a:t>Να νιώθει εμπιστοσύνη</a:t>
          </a:r>
          <a:endParaRPr lang="en-GB" noProof="0" dirty="0"/>
        </a:p>
      </dgm:t>
    </dgm:pt>
    <dgm:pt modelId="{15CBAC67-613A-D34F-97F8-8FD6004C338B}" type="parTrans" cxnId="{1DFDFB77-6CC7-FE4C-91B7-D98A77A277C5}">
      <dgm:prSet/>
      <dgm:spPr/>
      <dgm:t>
        <a:bodyPr/>
        <a:lstStyle/>
        <a:p>
          <a:endParaRPr lang="es-ES"/>
        </a:p>
      </dgm:t>
    </dgm:pt>
    <dgm:pt modelId="{D2CC8C86-C4A5-CA49-9245-1CD6DC3F274B}" type="sibTrans" cxnId="{1DFDFB77-6CC7-FE4C-91B7-D98A77A277C5}">
      <dgm:prSet/>
      <dgm:spPr/>
      <dgm:t>
        <a:bodyPr/>
        <a:lstStyle/>
        <a:p>
          <a:endParaRPr lang="es-ES"/>
        </a:p>
      </dgm:t>
    </dgm:pt>
    <dgm:pt modelId="{18B85538-6FE8-45FF-B227-E7D1F0828A2A}">
      <dgm:prSet phldrT="[Texto]"/>
      <dgm:spPr/>
      <dgm:t>
        <a:bodyPr/>
        <a:lstStyle/>
        <a:p>
          <a:r>
            <a:rPr lang="el-GR" noProof="0" dirty="0"/>
            <a:t>Να κάνει την αναφορά χρησιμοποιώντας ασφαλή και αξιόπιστα δίκτυα αναφοράς</a:t>
          </a:r>
          <a:endParaRPr lang="en-GB" noProof="0" dirty="0"/>
        </a:p>
      </dgm:t>
    </dgm:pt>
    <dgm:pt modelId="{819EBFEC-D2AB-4B00-8E3C-E0A29EB0585C}" type="parTrans" cxnId="{3DE4F35B-F6F5-405B-AAE3-DBA34DE0E718}">
      <dgm:prSet/>
      <dgm:spPr/>
      <dgm:t>
        <a:bodyPr/>
        <a:lstStyle/>
        <a:p>
          <a:endParaRPr lang="es-ES"/>
        </a:p>
      </dgm:t>
    </dgm:pt>
    <dgm:pt modelId="{5CEC5553-2FEF-4CD2-BE82-58AD8D9B8A11}" type="sibTrans" cxnId="{3DE4F35B-F6F5-405B-AAE3-DBA34DE0E718}">
      <dgm:prSet/>
      <dgm:spPr/>
      <dgm:t>
        <a:bodyPr/>
        <a:lstStyle/>
        <a:p>
          <a:endParaRPr lang="es-ES"/>
        </a:p>
      </dgm:t>
    </dgm:pt>
    <dgm:pt modelId="{A31EE28E-3105-43F5-A044-B35BA7FF83FE}">
      <dgm:prSet phldrT="[Texto]"/>
      <dgm:spPr/>
      <dgm:t>
        <a:bodyPr/>
        <a:lstStyle/>
        <a:p>
          <a:r>
            <a:rPr lang="el-GR" noProof="0" dirty="0"/>
            <a:t>Να ενημερώνεται για την πορεία της διαδικασίας</a:t>
          </a:r>
          <a:endParaRPr lang="en-GB" noProof="0" dirty="0"/>
        </a:p>
      </dgm:t>
    </dgm:pt>
    <dgm:pt modelId="{BC42EB6D-8CC1-4DD1-B37F-8157694F61D7}" type="parTrans" cxnId="{DF87F65D-CD05-4F51-BAB2-8FE485EB0DE1}">
      <dgm:prSet/>
      <dgm:spPr/>
      <dgm:t>
        <a:bodyPr/>
        <a:lstStyle/>
        <a:p>
          <a:endParaRPr lang="es-ES"/>
        </a:p>
      </dgm:t>
    </dgm:pt>
    <dgm:pt modelId="{9A3C199F-3356-4548-9ADD-60A0BEBF3D7A}" type="sibTrans" cxnId="{DF87F65D-CD05-4F51-BAB2-8FE485EB0DE1}">
      <dgm:prSet/>
      <dgm:spPr/>
      <dgm:t>
        <a:bodyPr/>
        <a:lstStyle/>
        <a:p>
          <a:endParaRPr lang="es-ES"/>
        </a:p>
      </dgm:t>
    </dgm:pt>
    <dgm:pt modelId="{E14BF450-DEE8-4D74-9068-800E6BA89134}">
      <dgm:prSet phldrT="[Texto]"/>
      <dgm:spPr/>
      <dgm:t>
        <a:bodyPr/>
        <a:lstStyle/>
        <a:p>
          <a:r>
            <a:rPr lang="el-GR" noProof="0" dirty="0"/>
            <a:t>Να ενημερώνεται για ανταλλαγή πληροφοριών σε τρίτους</a:t>
          </a:r>
          <a:endParaRPr lang="en-GB" noProof="0" dirty="0"/>
        </a:p>
      </dgm:t>
    </dgm:pt>
    <dgm:pt modelId="{F6736E17-2529-4069-9C91-ED61FFE42B82}" type="parTrans" cxnId="{E9AD6E56-D353-4953-BA7B-4FB868DEFC40}">
      <dgm:prSet/>
      <dgm:spPr/>
      <dgm:t>
        <a:bodyPr/>
        <a:lstStyle/>
        <a:p>
          <a:endParaRPr lang="es-ES"/>
        </a:p>
      </dgm:t>
    </dgm:pt>
    <dgm:pt modelId="{D8A83E91-8CF1-489E-972E-ADB43F1664F2}" type="sibTrans" cxnId="{E9AD6E56-D353-4953-BA7B-4FB868DEFC40}">
      <dgm:prSet/>
      <dgm:spPr/>
      <dgm:t>
        <a:bodyPr/>
        <a:lstStyle/>
        <a:p>
          <a:endParaRPr lang="es-ES"/>
        </a:p>
      </dgm:t>
    </dgm:pt>
    <dgm:pt modelId="{27EBA3EA-AE13-448D-97F0-AC1148C43ED2}">
      <dgm:prSet phldrT="[Texto]"/>
      <dgm:spPr/>
      <dgm:t>
        <a:bodyPr/>
        <a:lstStyle/>
        <a:p>
          <a:r>
            <a:rPr lang="el-GR" noProof="0" dirty="0"/>
            <a:t>Να αποσύρει την αναφορά</a:t>
          </a:r>
          <a:endParaRPr lang="en-GB" noProof="0" dirty="0"/>
        </a:p>
      </dgm:t>
    </dgm:pt>
    <dgm:pt modelId="{1FA7B77C-2D7B-4D73-8FBE-90CB741B6EC8}" type="parTrans" cxnId="{E89E72DB-E899-49A9-BAF4-3C8D46F79B10}">
      <dgm:prSet/>
      <dgm:spPr/>
      <dgm:t>
        <a:bodyPr/>
        <a:lstStyle/>
        <a:p>
          <a:endParaRPr lang="es-ES"/>
        </a:p>
      </dgm:t>
    </dgm:pt>
    <dgm:pt modelId="{05C126D0-1CF1-449F-B408-A66309D8BA79}" type="sibTrans" cxnId="{E89E72DB-E899-49A9-BAF4-3C8D46F79B10}">
      <dgm:prSet/>
      <dgm:spPr/>
      <dgm:t>
        <a:bodyPr/>
        <a:lstStyle/>
        <a:p>
          <a:endParaRPr lang="es-ES"/>
        </a:p>
      </dgm:t>
    </dgm:pt>
    <dgm:pt modelId="{B3994499-6C19-447F-B176-BCD045083A43}">
      <dgm:prSet phldrT="[Texto]"/>
      <dgm:spPr/>
      <dgm:t>
        <a:bodyPr/>
        <a:lstStyle/>
        <a:p>
          <a:r>
            <a:rPr lang="el-GR" noProof="0" dirty="0"/>
            <a:t>Να λαμβάνει βοήθεια</a:t>
          </a:r>
          <a:endParaRPr lang="en-GB" noProof="0" dirty="0"/>
        </a:p>
      </dgm:t>
    </dgm:pt>
    <dgm:pt modelId="{F1504C83-3CB3-4821-96C1-3BD588347A38}" type="parTrans" cxnId="{A2D692E3-82A4-4FA8-9EE3-7EF100034219}">
      <dgm:prSet/>
      <dgm:spPr/>
      <dgm:t>
        <a:bodyPr/>
        <a:lstStyle/>
        <a:p>
          <a:endParaRPr lang="es-ES"/>
        </a:p>
      </dgm:t>
    </dgm:pt>
    <dgm:pt modelId="{9BACB6BC-B556-4DE3-AE33-2379E0E86A54}" type="sibTrans" cxnId="{A2D692E3-82A4-4FA8-9EE3-7EF100034219}">
      <dgm:prSet/>
      <dgm:spPr/>
      <dgm:t>
        <a:bodyPr/>
        <a:lstStyle/>
        <a:p>
          <a:endParaRPr lang="es-ES"/>
        </a:p>
      </dgm:t>
    </dgm:pt>
    <dgm:pt modelId="{D5CAE902-893F-4C82-8DB7-B8E38E9772F4}">
      <dgm:prSet phldrT="[Texto]"/>
      <dgm:spPr/>
      <dgm:t>
        <a:bodyPr/>
        <a:lstStyle/>
        <a:p>
          <a:r>
            <a:rPr lang="el-GR" noProof="0" dirty="0"/>
            <a:t>Να προστατεύεται από αντίποινα</a:t>
          </a:r>
          <a:endParaRPr lang="en-GB" noProof="0" dirty="0"/>
        </a:p>
      </dgm:t>
    </dgm:pt>
    <dgm:pt modelId="{50C75DDC-A89B-47F9-B887-2753126C1F65}" type="parTrans" cxnId="{07561463-7D35-4DF1-AC21-E080E205C892}">
      <dgm:prSet/>
      <dgm:spPr/>
      <dgm:t>
        <a:bodyPr/>
        <a:lstStyle/>
        <a:p>
          <a:endParaRPr lang="es-ES"/>
        </a:p>
      </dgm:t>
    </dgm:pt>
    <dgm:pt modelId="{D6380255-CD3C-423D-93AB-26F11B7EAA17}" type="sibTrans" cxnId="{07561463-7D35-4DF1-AC21-E080E205C892}">
      <dgm:prSet/>
      <dgm:spPr/>
      <dgm:t>
        <a:bodyPr/>
        <a:lstStyle/>
        <a:p>
          <a:endParaRPr lang="es-ES"/>
        </a:p>
      </dgm:t>
    </dgm:pt>
    <dgm:pt modelId="{EC67E11B-8AAF-084A-89F2-64CC210F47BE}" type="pres">
      <dgm:prSet presAssocID="{C0433807-9A1E-9843-8A0E-DF729A44D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A22B1-FC1F-4E18-80F5-7309707A3DC1}" type="pres">
      <dgm:prSet presAssocID="{8EDEE003-0D87-3743-A65C-EA93932E7ABE}" presName="vertOne" presStyleCnt="0"/>
      <dgm:spPr/>
    </dgm:pt>
    <dgm:pt modelId="{9B6BCCE6-2778-4CFC-8D55-ED50A34C1344}" type="pres">
      <dgm:prSet presAssocID="{8EDEE003-0D87-3743-A65C-EA93932E7ABE}" presName="txOne" presStyleLbl="node0" presStyleIdx="0" presStyleCnt="1">
        <dgm:presLayoutVars>
          <dgm:chPref val="3"/>
        </dgm:presLayoutVars>
      </dgm:prSet>
      <dgm:spPr/>
    </dgm:pt>
    <dgm:pt modelId="{2F6FFB9E-3EAB-4C8A-B6D2-06EE2ACD4E94}" type="pres">
      <dgm:prSet presAssocID="{8EDEE003-0D87-3743-A65C-EA93932E7ABE}" presName="parTransOne" presStyleCnt="0"/>
      <dgm:spPr/>
    </dgm:pt>
    <dgm:pt modelId="{FBC66828-A757-4CA2-88D8-C7883F40416B}" type="pres">
      <dgm:prSet presAssocID="{8EDEE003-0D87-3743-A65C-EA93932E7ABE}" presName="horzOne" presStyleCnt="0"/>
      <dgm:spPr/>
    </dgm:pt>
    <dgm:pt modelId="{4296CB42-466B-4B75-BDE5-C3FEB4E54295}" type="pres">
      <dgm:prSet presAssocID="{8D8C3CB4-1124-B84C-AA3B-F2994BE76300}" presName="vertTwo" presStyleCnt="0"/>
      <dgm:spPr/>
    </dgm:pt>
    <dgm:pt modelId="{BBFC5E72-9FE8-435C-BF47-6CE0BDD1D9AD}" type="pres">
      <dgm:prSet presAssocID="{8D8C3CB4-1124-B84C-AA3B-F2994BE76300}" presName="txTwo" presStyleLbl="node2" presStyleIdx="0" presStyleCnt="1">
        <dgm:presLayoutVars>
          <dgm:chPref val="3"/>
        </dgm:presLayoutVars>
      </dgm:prSet>
      <dgm:spPr/>
    </dgm:pt>
    <dgm:pt modelId="{ABE2B0F9-0322-4D78-9100-ACBB383AFAED}" type="pres">
      <dgm:prSet presAssocID="{8D8C3CB4-1124-B84C-AA3B-F2994BE76300}" presName="parTransTwo" presStyleCnt="0"/>
      <dgm:spPr/>
    </dgm:pt>
    <dgm:pt modelId="{2B1FB8EA-8A3F-425A-A50B-0B7AE0F3D9D1}" type="pres">
      <dgm:prSet presAssocID="{8D8C3CB4-1124-B84C-AA3B-F2994BE76300}" presName="horzTwo" presStyleCnt="0"/>
      <dgm:spPr/>
    </dgm:pt>
    <dgm:pt modelId="{2FC79F46-925E-41F1-8A39-6A47FE9EFF0A}" type="pres">
      <dgm:prSet presAssocID="{18B85538-6FE8-45FF-B227-E7D1F0828A2A}" presName="vertThree" presStyleCnt="0"/>
      <dgm:spPr/>
    </dgm:pt>
    <dgm:pt modelId="{45846320-EA3D-433D-84B4-F5877179FBC1}" type="pres">
      <dgm:prSet presAssocID="{18B85538-6FE8-45FF-B227-E7D1F0828A2A}" presName="txThree" presStyleLbl="node3" presStyleIdx="0" presStyleCnt="1">
        <dgm:presLayoutVars>
          <dgm:chPref val="3"/>
        </dgm:presLayoutVars>
      </dgm:prSet>
      <dgm:spPr/>
    </dgm:pt>
    <dgm:pt modelId="{78305253-4AC7-4603-BFD0-10575D61763B}" type="pres">
      <dgm:prSet presAssocID="{18B85538-6FE8-45FF-B227-E7D1F0828A2A}" presName="parTransThree" presStyleCnt="0"/>
      <dgm:spPr/>
    </dgm:pt>
    <dgm:pt modelId="{C4A8BBAF-3694-4C66-AB4C-B89C80FD0BFB}" type="pres">
      <dgm:prSet presAssocID="{18B85538-6FE8-45FF-B227-E7D1F0828A2A}" presName="horzThree" presStyleCnt="0"/>
      <dgm:spPr/>
    </dgm:pt>
    <dgm:pt modelId="{8071772D-B25A-4744-B11C-A09FC2915887}" type="pres">
      <dgm:prSet presAssocID="{A31EE28E-3105-43F5-A044-B35BA7FF83FE}" presName="vertFour" presStyleCnt="0">
        <dgm:presLayoutVars>
          <dgm:chPref val="3"/>
        </dgm:presLayoutVars>
      </dgm:prSet>
      <dgm:spPr/>
    </dgm:pt>
    <dgm:pt modelId="{158624B6-E5DF-42C4-8457-A854B038853C}" type="pres">
      <dgm:prSet presAssocID="{A31EE28E-3105-43F5-A044-B35BA7FF83FE}" presName="txFour" presStyleLbl="node4" presStyleIdx="0" presStyleCnt="5" custLinFactNeighborX="-4545" custLinFactNeighborY="-9450">
        <dgm:presLayoutVars>
          <dgm:chPref val="3"/>
        </dgm:presLayoutVars>
      </dgm:prSet>
      <dgm:spPr/>
    </dgm:pt>
    <dgm:pt modelId="{A334005D-EF5A-4F38-B081-E7CB75E15F57}" type="pres">
      <dgm:prSet presAssocID="{A31EE28E-3105-43F5-A044-B35BA7FF83FE}" presName="parTransFour" presStyleCnt="0"/>
      <dgm:spPr/>
    </dgm:pt>
    <dgm:pt modelId="{D23BF312-E33E-4577-B0A6-62E2F71C7180}" type="pres">
      <dgm:prSet presAssocID="{A31EE28E-3105-43F5-A044-B35BA7FF83FE}" presName="horzFour" presStyleCnt="0"/>
      <dgm:spPr/>
    </dgm:pt>
    <dgm:pt modelId="{99F0C1EA-5879-4835-9696-D49641E17761}" type="pres">
      <dgm:prSet presAssocID="{E14BF450-DEE8-4D74-9068-800E6BA89134}" presName="vertFour" presStyleCnt="0">
        <dgm:presLayoutVars>
          <dgm:chPref val="3"/>
        </dgm:presLayoutVars>
      </dgm:prSet>
      <dgm:spPr/>
    </dgm:pt>
    <dgm:pt modelId="{3B0195C0-9F0B-4E9A-9BAF-872063FCFDFD}" type="pres">
      <dgm:prSet presAssocID="{E14BF450-DEE8-4D74-9068-800E6BA89134}" presName="txFour" presStyleLbl="node4" presStyleIdx="1" presStyleCnt="5">
        <dgm:presLayoutVars>
          <dgm:chPref val="3"/>
        </dgm:presLayoutVars>
      </dgm:prSet>
      <dgm:spPr/>
    </dgm:pt>
    <dgm:pt modelId="{A6177C39-B530-4F1A-BED3-11CC7BA86B8D}" type="pres">
      <dgm:prSet presAssocID="{E14BF450-DEE8-4D74-9068-800E6BA89134}" presName="parTransFour" presStyleCnt="0"/>
      <dgm:spPr/>
    </dgm:pt>
    <dgm:pt modelId="{FFAFF748-E8E9-4110-B08E-D8DCAFD41767}" type="pres">
      <dgm:prSet presAssocID="{E14BF450-DEE8-4D74-9068-800E6BA89134}" presName="horzFour" presStyleCnt="0"/>
      <dgm:spPr/>
    </dgm:pt>
    <dgm:pt modelId="{E2B97FD0-80B2-48F5-99D1-03B783743CDA}" type="pres">
      <dgm:prSet presAssocID="{27EBA3EA-AE13-448D-97F0-AC1148C43ED2}" presName="vertFour" presStyleCnt="0">
        <dgm:presLayoutVars>
          <dgm:chPref val="3"/>
        </dgm:presLayoutVars>
      </dgm:prSet>
      <dgm:spPr/>
    </dgm:pt>
    <dgm:pt modelId="{C16B97E1-6388-4CE6-8901-3C724A18FEAA}" type="pres">
      <dgm:prSet presAssocID="{27EBA3EA-AE13-448D-97F0-AC1148C43ED2}" presName="txFour" presStyleLbl="node4" presStyleIdx="2" presStyleCnt="5">
        <dgm:presLayoutVars>
          <dgm:chPref val="3"/>
        </dgm:presLayoutVars>
      </dgm:prSet>
      <dgm:spPr/>
    </dgm:pt>
    <dgm:pt modelId="{87A8B8D6-7679-4767-83EA-4B33A003FCC6}" type="pres">
      <dgm:prSet presAssocID="{27EBA3EA-AE13-448D-97F0-AC1148C43ED2}" presName="parTransFour" presStyleCnt="0"/>
      <dgm:spPr/>
    </dgm:pt>
    <dgm:pt modelId="{7F26BD53-0E7E-428E-8FD1-6DEF9A586016}" type="pres">
      <dgm:prSet presAssocID="{27EBA3EA-AE13-448D-97F0-AC1148C43ED2}" presName="horzFour" presStyleCnt="0"/>
      <dgm:spPr/>
    </dgm:pt>
    <dgm:pt modelId="{BA1D4B19-38C1-4FF5-9F00-F2C8FB3F3388}" type="pres">
      <dgm:prSet presAssocID="{B3994499-6C19-447F-B176-BCD045083A43}" presName="vertFour" presStyleCnt="0">
        <dgm:presLayoutVars>
          <dgm:chPref val="3"/>
        </dgm:presLayoutVars>
      </dgm:prSet>
      <dgm:spPr/>
    </dgm:pt>
    <dgm:pt modelId="{1FF2C183-1699-4236-847F-E879B17CDF3E}" type="pres">
      <dgm:prSet presAssocID="{B3994499-6C19-447F-B176-BCD045083A43}" presName="txFour" presStyleLbl="node4" presStyleIdx="3" presStyleCnt="5">
        <dgm:presLayoutVars>
          <dgm:chPref val="3"/>
        </dgm:presLayoutVars>
      </dgm:prSet>
      <dgm:spPr/>
    </dgm:pt>
    <dgm:pt modelId="{72A45173-7EE3-4B2F-BB70-225413588985}" type="pres">
      <dgm:prSet presAssocID="{B3994499-6C19-447F-B176-BCD045083A43}" presName="parTransFour" presStyleCnt="0"/>
      <dgm:spPr/>
    </dgm:pt>
    <dgm:pt modelId="{9B0D979B-3C9C-4680-AECC-1C66883C69EC}" type="pres">
      <dgm:prSet presAssocID="{B3994499-6C19-447F-B176-BCD045083A43}" presName="horzFour" presStyleCnt="0"/>
      <dgm:spPr/>
    </dgm:pt>
    <dgm:pt modelId="{5F7AD13B-97A9-432C-9FD3-63F13D07FD73}" type="pres">
      <dgm:prSet presAssocID="{D5CAE902-893F-4C82-8DB7-B8E38E9772F4}" presName="vertFour" presStyleCnt="0">
        <dgm:presLayoutVars>
          <dgm:chPref val="3"/>
        </dgm:presLayoutVars>
      </dgm:prSet>
      <dgm:spPr/>
    </dgm:pt>
    <dgm:pt modelId="{65607BE9-8E54-460D-99E7-60218956B4D2}" type="pres">
      <dgm:prSet presAssocID="{D5CAE902-893F-4C82-8DB7-B8E38E9772F4}" presName="txFour" presStyleLbl="node4" presStyleIdx="4" presStyleCnt="5">
        <dgm:presLayoutVars>
          <dgm:chPref val="3"/>
        </dgm:presLayoutVars>
      </dgm:prSet>
      <dgm:spPr/>
    </dgm:pt>
    <dgm:pt modelId="{43FEC88F-BE85-4B00-B0B4-362E9CDE005B}" type="pres">
      <dgm:prSet presAssocID="{D5CAE902-893F-4C82-8DB7-B8E38E9772F4}" presName="horzFour" presStyleCnt="0"/>
      <dgm:spPr/>
    </dgm:pt>
  </dgm:ptLst>
  <dgm:cxnLst>
    <dgm:cxn modelId="{CD3A2602-0B1F-467A-94E9-0A105133A481}" type="presOf" srcId="{D5CAE902-893F-4C82-8DB7-B8E38E9772F4}" destId="{65607BE9-8E54-460D-99E7-60218956B4D2}" srcOrd="0" destOrd="0" presId="urn:microsoft.com/office/officeart/2005/8/layout/hierarchy4"/>
    <dgm:cxn modelId="{478E663F-A473-4627-BE9F-3EBEDE49DD2B}" type="presOf" srcId="{8EDEE003-0D87-3743-A65C-EA93932E7ABE}" destId="{9B6BCCE6-2778-4CFC-8D55-ED50A34C1344}" srcOrd="0" destOrd="0" presId="urn:microsoft.com/office/officeart/2005/8/layout/hierarchy4"/>
    <dgm:cxn modelId="{E9AD6E56-D353-4953-BA7B-4FB868DEFC40}" srcId="{A31EE28E-3105-43F5-A044-B35BA7FF83FE}" destId="{E14BF450-DEE8-4D74-9068-800E6BA89134}" srcOrd="0" destOrd="0" parTransId="{F6736E17-2529-4069-9C91-ED61FFE42B82}" sibTransId="{D8A83E91-8CF1-489E-972E-ADB43F1664F2}"/>
    <dgm:cxn modelId="{52719B5B-5D66-4D48-B205-2B3153FD21C2}" type="presOf" srcId="{18B85538-6FE8-45FF-B227-E7D1F0828A2A}" destId="{45846320-EA3D-433D-84B4-F5877179FBC1}" srcOrd="0" destOrd="0" presId="urn:microsoft.com/office/officeart/2005/8/layout/hierarchy4"/>
    <dgm:cxn modelId="{3DE4F35B-F6F5-405B-AAE3-DBA34DE0E718}" srcId="{8D8C3CB4-1124-B84C-AA3B-F2994BE76300}" destId="{18B85538-6FE8-45FF-B227-E7D1F0828A2A}" srcOrd="0" destOrd="0" parTransId="{819EBFEC-D2AB-4B00-8E3C-E0A29EB0585C}" sibTransId="{5CEC5553-2FEF-4CD2-BE82-58AD8D9B8A11}"/>
    <dgm:cxn modelId="{DF87F65D-CD05-4F51-BAB2-8FE485EB0DE1}" srcId="{18B85538-6FE8-45FF-B227-E7D1F0828A2A}" destId="{A31EE28E-3105-43F5-A044-B35BA7FF83FE}" srcOrd="0" destOrd="0" parTransId="{BC42EB6D-8CC1-4DD1-B37F-8157694F61D7}" sibTransId="{9A3C199F-3356-4548-9ADD-60A0BEBF3D7A}"/>
    <dgm:cxn modelId="{07561463-7D35-4DF1-AC21-E080E205C892}" srcId="{B3994499-6C19-447F-B176-BCD045083A43}" destId="{D5CAE902-893F-4C82-8DB7-B8E38E9772F4}" srcOrd="0" destOrd="0" parTransId="{50C75DDC-A89B-47F9-B887-2753126C1F65}" sibTransId="{D6380255-CD3C-423D-93AB-26F11B7EAA17}"/>
    <dgm:cxn modelId="{6DA1C965-73AB-1246-8D14-475060F27C88}" srcId="{C0433807-9A1E-9843-8A0E-DF729A44DBAF}" destId="{8EDEE003-0D87-3743-A65C-EA93932E7ABE}" srcOrd="0" destOrd="0" parTransId="{583E71BE-F0AB-FE41-A60A-92ECC8ACAE7D}" sibTransId="{2662EA1F-3E2C-1940-9931-F3819A0C49A3}"/>
    <dgm:cxn modelId="{4E39D06A-E669-4ECC-A30E-8E104CFFE91F}" type="presOf" srcId="{A31EE28E-3105-43F5-A044-B35BA7FF83FE}" destId="{158624B6-E5DF-42C4-8457-A854B038853C}" srcOrd="0" destOrd="0" presId="urn:microsoft.com/office/officeart/2005/8/layout/hierarchy4"/>
    <dgm:cxn modelId="{BAD21C71-9D77-4650-89DD-BD9114840C98}" type="presOf" srcId="{C0433807-9A1E-9843-8A0E-DF729A44DBAF}" destId="{EC67E11B-8AAF-084A-89F2-64CC210F47BE}" srcOrd="0" destOrd="0" presId="urn:microsoft.com/office/officeart/2005/8/layout/hierarchy4"/>
    <dgm:cxn modelId="{1DFDFB77-6CC7-FE4C-91B7-D98A77A277C5}" srcId="{8EDEE003-0D87-3743-A65C-EA93932E7ABE}" destId="{8D8C3CB4-1124-B84C-AA3B-F2994BE76300}" srcOrd="0" destOrd="0" parTransId="{15CBAC67-613A-D34F-97F8-8FD6004C338B}" sibTransId="{D2CC8C86-C4A5-CA49-9245-1CD6DC3F274B}"/>
    <dgm:cxn modelId="{6F2E9B7A-0029-4CDA-9C7F-16E626F25C1C}" type="presOf" srcId="{27EBA3EA-AE13-448D-97F0-AC1148C43ED2}" destId="{C16B97E1-6388-4CE6-8901-3C724A18FEAA}" srcOrd="0" destOrd="0" presId="urn:microsoft.com/office/officeart/2005/8/layout/hierarchy4"/>
    <dgm:cxn modelId="{B6C10E97-B92C-4014-83D8-FA970C2363B7}" type="presOf" srcId="{E14BF450-DEE8-4D74-9068-800E6BA89134}" destId="{3B0195C0-9F0B-4E9A-9BAF-872063FCFDFD}" srcOrd="0" destOrd="0" presId="urn:microsoft.com/office/officeart/2005/8/layout/hierarchy4"/>
    <dgm:cxn modelId="{0E6338C8-A0FC-4A89-AC43-60890A92035E}" type="presOf" srcId="{B3994499-6C19-447F-B176-BCD045083A43}" destId="{1FF2C183-1699-4236-847F-E879B17CDF3E}" srcOrd="0" destOrd="0" presId="urn:microsoft.com/office/officeart/2005/8/layout/hierarchy4"/>
    <dgm:cxn modelId="{E89E72DB-E899-49A9-BAF4-3C8D46F79B10}" srcId="{E14BF450-DEE8-4D74-9068-800E6BA89134}" destId="{27EBA3EA-AE13-448D-97F0-AC1148C43ED2}" srcOrd="0" destOrd="0" parTransId="{1FA7B77C-2D7B-4D73-8FBE-90CB741B6EC8}" sibTransId="{05C126D0-1CF1-449F-B408-A66309D8BA79}"/>
    <dgm:cxn modelId="{A2D692E3-82A4-4FA8-9EE3-7EF100034219}" srcId="{27EBA3EA-AE13-448D-97F0-AC1148C43ED2}" destId="{B3994499-6C19-447F-B176-BCD045083A43}" srcOrd="0" destOrd="0" parTransId="{F1504C83-3CB3-4821-96C1-3BD588347A38}" sibTransId="{9BACB6BC-B556-4DE3-AE33-2379E0E86A54}"/>
    <dgm:cxn modelId="{A87E69F0-F18E-4703-B299-7A26E9CED79C}" type="presOf" srcId="{8D8C3CB4-1124-B84C-AA3B-F2994BE76300}" destId="{BBFC5E72-9FE8-435C-BF47-6CE0BDD1D9AD}" srcOrd="0" destOrd="0" presId="urn:microsoft.com/office/officeart/2005/8/layout/hierarchy4"/>
    <dgm:cxn modelId="{6E84C143-7169-4082-8270-B41E97DADD6E}" type="presParOf" srcId="{EC67E11B-8AAF-084A-89F2-64CC210F47BE}" destId="{B80A22B1-FC1F-4E18-80F5-7309707A3DC1}" srcOrd="0" destOrd="0" presId="urn:microsoft.com/office/officeart/2005/8/layout/hierarchy4"/>
    <dgm:cxn modelId="{53BF42D1-76E2-4904-97EB-A24CCB7A0626}" type="presParOf" srcId="{B80A22B1-FC1F-4E18-80F5-7309707A3DC1}" destId="{9B6BCCE6-2778-4CFC-8D55-ED50A34C1344}" srcOrd="0" destOrd="0" presId="urn:microsoft.com/office/officeart/2005/8/layout/hierarchy4"/>
    <dgm:cxn modelId="{C187D1F7-6725-472E-B101-DF97A18BB620}" type="presParOf" srcId="{B80A22B1-FC1F-4E18-80F5-7309707A3DC1}" destId="{2F6FFB9E-3EAB-4C8A-B6D2-06EE2ACD4E94}" srcOrd="1" destOrd="0" presId="urn:microsoft.com/office/officeart/2005/8/layout/hierarchy4"/>
    <dgm:cxn modelId="{4E44F41E-0EC2-4918-8C78-73F544CACE7D}" type="presParOf" srcId="{B80A22B1-FC1F-4E18-80F5-7309707A3DC1}" destId="{FBC66828-A757-4CA2-88D8-C7883F40416B}" srcOrd="2" destOrd="0" presId="urn:microsoft.com/office/officeart/2005/8/layout/hierarchy4"/>
    <dgm:cxn modelId="{E6E01B35-F77B-4C96-A3E2-4ECA6143A225}" type="presParOf" srcId="{FBC66828-A757-4CA2-88D8-C7883F40416B}" destId="{4296CB42-466B-4B75-BDE5-C3FEB4E54295}" srcOrd="0" destOrd="0" presId="urn:microsoft.com/office/officeart/2005/8/layout/hierarchy4"/>
    <dgm:cxn modelId="{BBE6AE15-1FFC-4FA0-82BE-697DA5EF1E43}" type="presParOf" srcId="{4296CB42-466B-4B75-BDE5-C3FEB4E54295}" destId="{BBFC5E72-9FE8-435C-BF47-6CE0BDD1D9AD}" srcOrd="0" destOrd="0" presId="urn:microsoft.com/office/officeart/2005/8/layout/hierarchy4"/>
    <dgm:cxn modelId="{D4DD06E3-08C4-4579-B8EC-14F05E2662CA}" type="presParOf" srcId="{4296CB42-466B-4B75-BDE5-C3FEB4E54295}" destId="{ABE2B0F9-0322-4D78-9100-ACBB383AFAED}" srcOrd="1" destOrd="0" presId="urn:microsoft.com/office/officeart/2005/8/layout/hierarchy4"/>
    <dgm:cxn modelId="{5524A5CF-D796-4735-A777-C440B0C2A192}" type="presParOf" srcId="{4296CB42-466B-4B75-BDE5-C3FEB4E54295}" destId="{2B1FB8EA-8A3F-425A-A50B-0B7AE0F3D9D1}" srcOrd="2" destOrd="0" presId="urn:microsoft.com/office/officeart/2005/8/layout/hierarchy4"/>
    <dgm:cxn modelId="{6FCD46DA-7A55-4B9E-9C1C-F71F4671B3E0}" type="presParOf" srcId="{2B1FB8EA-8A3F-425A-A50B-0B7AE0F3D9D1}" destId="{2FC79F46-925E-41F1-8A39-6A47FE9EFF0A}" srcOrd="0" destOrd="0" presId="urn:microsoft.com/office/officeart/2005/8/layout/hierarchy4"/>
    <dgm:cxn modelId="{94D22790-8AF8-4E4B-8BE8-416222BE235C}" type="presParOf" srcId="{2FC79F46-925E-41F1-8A39-6A47FE9EFF0A}" destId="{45846320-EA3D-433D-84B4-F5877179FBC1}" srcOrd="0" destOrd="0" presId="urn:microsoft.com/office/officeart/2005/8/layout/hierarchy4"/>
    <dgm:cxn modelId="{C9188D00-E7CF-4F84-BF4A-601112B5C922}" type="presParOf" srcId="{2FC79F46-925E-41F1-8A39-6A47FE9EFF0A}" destId="{78305253-4AC7-4603-BFD0-10575D61763B}" srcOrd="1" destOrd="0" presId="urn:microsoft.com/office/officeart/2005/8/layout/hierarchy4"/>
    <dgm:cxn modelId="{ED4B5A61-8521-4BF4-9E3B-7400B3B0B43D}" type="presParOf" srcId="{2FC79F46-925E-41F1-8A39-6A47FE9EFF0A}" destId="{C4A8BBAF-3694-4C66-AB4C-B89C80FD0BFB}" srcOrd="2" destOrd="0" presId="urn:microsoft.com/office/officeart/2005/8/layout/hierarchy4"/>
    <dgm:cxn modelId="{35412A13-D6FE-4866-A176-4496EF010BD8}" type="presParOf" srcId="{C4A8BBAF-3694-4C66-AB4C-B89C80FD0BFB}" destId="{8071772D-B25A-4744-B11C-A09FC2915887}" srcOrd="0" destOrd="0" presId="urn:microsoft.com/office/officeart/2005/8/layout/hierarchy4"/>
    <dgm:cxn modelId="{1EB08FDA-4364-434C-9F08-604244AE5566}" type="presParOf" srcId="{8071772D-B25A-4744-B11C-A09FC2915887}" destId="{158624B6-E5DF-42C4-8457-A854B038853C}" srcOrd="0" destOrd="0" presId="urn:microsoft.com/office/officeart/2005/8/layout/hierarchy4"/>
    <dgm:cxn modelId="{E02DAC9A-FDC6-4651-8E8B-EF2ABF4F3207}" type="presParOf" srcId="{8071772D-B25A-4744-B11C-A09FC2915887}" destId="{A334005D-EF5A-4F38-B081-E7CB75E15F57}" srcOrd="1" destOrd="0" presId="urn:microsoft.com/office/officeart/2005/8/layout/hierarchy4"/>
    <dgm:cxn modelId="{68DAEDEA-D705-4189-B0B5-C23CED47585A}" type="presParOf" srcId="{8071772D-B25A-4744-B11C-A09FC2915887}" destId="{D23BF312-E33E-4577-B0A6-62E2F71C7180}" srcOrd="2" destOrd="0" presId="urn:microsoft.com/office/officeart/2005/8/layout/hierarchy4"/>
    <dgm:cxn modelId="{332F5B6D-898D-4E8D-8F4D-D82AA09EDAD4}" type="presParOf" srcId="{D23BF312-E33E-4577-B0A6-62E2F71C7180}" destId="{99F0C1EA-5879-4835-9696-D49641E17761}" srcOrd="0" destOrd="0" presId="urn:microsoft.com/office/officeart/2005/8/layout/hierarchy4"/>
    <dgm:cxn modelId="{71892E15-04A9-4DB5-BF0B-638F9CB14688}" type="presParOf" srcId="{99F0C1EA-5879-4835-9696-D49641E17761}" destId="{3B0195C0-9F0B-4E9A-9BAF-872063FCFDFD}" srcOrd="0" destOrd="0" presId="urn:microsoft.com/office/officeart/2005/8/layout/hierarchy4"/>
    <dgm:cxn modelId="{B2499D83-D706-445A-8A4A-CB5609A738D5}" type="presParOf" srcId="{99F0C1EA-5879-4835-9696-D49641E17761}" destId="{A6177C39-B530-4F1A-BED3-11CC7BA86B8D}" srcOrd="1" destOrd="0" presId="urn:microsoft.com/office/officeart/2005/8/layout/hierarchy4"/>
    <dgm:cxn modelId="{B0F0FED2-D24E-491B-8721-9C97FE83DFC6}" type="presParOf" srcId="{99F0C1EA-5879-4835-9696-D49641E17761}" destId="{FFAFF748-E8E9-4110-B08E-D8DCAFD41767}" srcOrd="2" destOrd="0" presId="urn:microsoft.com/office/officeart/2005/8/layout/hierarchy4"/>
    <dgm:cxn modelId="{96DA8F01-A637-4761-82D9-2568B859D078}" type="presParOf" srcId="{FFAFF748-E8E9-4110-B08E-D8DCAFD41767}" destId="{E2B97FD0-80B2-48F5-99D1-03B783743CDA}" srcOrd="0" destOrd="0" presId="urn:microsoft.com/office/officeart/2005/8/layout/hierarchy4"/>
    <dgm:cxn modelId="{781F08EF-3C77-4DCE-BB7B-BE147EF8BF73}" type="presParOf" srcId="{E2B97FD0-80B2-48F5-99D1-03B783743CDA}" destId="{C16B97E1-6388-4CE6-8901-3C724A18FEAA}" srcOrd="0" destOrd="0" presId="urn:microsoft.com/office/officeart/2005/8/layout/hierarchy4"/>
    <dgm:cxn modelId="{3CA71FE5-8312-4D53-BF28-7BEA036FD540}" type="presParOf" srcId="{E2B97FD0-80B2-48F5-99D1-03B783743CDA}" destId="{87A8B8D6-7679-4767-83EA-4B33A003FCC6}" srcOrd="1" destOrd="0" presId="urn:microsoft.com/office/officeart/2005/8/layout/hierarchy4"/>
    <dgm:cxn modelId="{2CFDD789-77D9-4481-8AC4-8B6E4E2DD0B1}" type="presParOf" srcId="{E2B97FD0-80B2-48F5-99D1-03B783743CDA}" destId="{7F26BD53-0E7E-428E-8FD1-6DEF9A586016}" srcOrd="2" destOrd="0" presId="urn:microsoft.com/office/officeart/2005/8/layout/hierarchy4"/>
    <dgm:cxn modelId="{F234F826-E3B4-4BF9-B691-2406DA0BC2F5}" type="presParOf" srcId="{7F26BD53-0E7E-428E-8FD1-6DEF9A586016}" destId="{BA1D4B19-38C1-4FF5-9F00-F2C8FB3F3388}" srcOrd="0" destOrd="0" presId="urn:microsoft.com/office/officeart/2005/8/layout/hierarchy4"/>
    <dgm:cxn modelId="{E0BBA19D-C547-4589-AA6C-BC4A2E11C2F2}" type="presParOf" srcId="{BA1D4B19-38C1-4FF5-9F00-F2C8FB3F3388}" destId="{1FF2C183-1699-4236-847F-E879B17CDF3E}" srcOrd="0" destOrd="0" presId="urn:microsoft.com/office/officeart/2005/8/layout/hierarchy4"/>
    <dgm:cxn modelId="{8D330E73-B766-4B69-A435-5953070421A2}" type="presParOf" srcId="{BA1D4B19-38C1-4FF5-9F00-F2C8FB3F3388}" destId="{72A45173-7EE3-4B2F-BB70-225413588985}" srcOrd="1" destOrd="0" presId="urn:microsoft.com/office/officeart/2005/8/layout/hierarchy4"/>
    <dgm:cxn modelId="{45C793E8-F48E-49A9-A995-C1C9E4F3DD92}" type="presParOf" srcId="{BA1D4B19-38C1-4FF5-9F00-F2C8FB3F3388}" destId="{9B0D979B-3C9C-4680-AECC-1C66883C69EC}" srcOrd="2" destOrd="0" presId="urn:microsoft.com/office/officeart/2005/8/layout/hierarchy4"/>
    <dgm:cxn modelId="{BA572D78-FEB5-4EE7-B29B-1E4B929E7636}" type="presParOf" srcId="{9B0D979B-3C9C-4680-AECC-1C66883C69EC}" destId="{5F7AD13B-97A9-432C-9FD3-63F13D07FD73}" srcOrd="0" destOrd="0" presId="urn:microsoft.com/office/officeart/2005/8/layout/hierarchy4"/>
    <dgm:cxn modelId="{E86FF94B-09A5-4EAF-897E-B562E27754EB}" type="presParOf" srcId="{5F7AD13B-97A9-432C-9FD3-63F13D07FD73}" destId="{65607BE9-8E54-460D-99E7-60218956B4D2}" srcOrd="0" destOrd="0" presId="urn:microsoft.com/office/officeart/2005/8/layout/hierarchy4"/>
    <dgm:cxn modelId="{6DF15D32-9DF7-401D-8946-BEE620B11E7F}" type="presParOf" srcId="{5F7AD13B-97A9-432C-9FD3-63F13D07FD73}" destId="{43FEC88F-BE85-4B00-B0B4-362E9CDE0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96863-8058-104C-BF06-2F8D01B8939D}">
      <dsp:nvSpPr>
        <dsp:cNvPr id="0" name=""/>
        <dsp:cNvSpPr/>
      </dsp:nvSpPr>
      <dsp:spPr>
        <a:xfrm>
          <a:off x="5835" y="0"/>
          <a:ext cx="2945939" cy="82750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Πρόσωπο</a:t>
          </a:r>
          <a:endParaRPr lang="en-GB" sz="2200" kern="1200" noProof="0" dirty="0"/>
        </a:p>
      </dsp:txBody>
      <dsp:txXfrm>
        <a:off x="30072" y="24237"/>
        <a:ext cx="2897465" cy="779033"/>
      </dsp:txXfrm>
    </dsp:sp>
    <dsp:sp modelId="{7E4F931E-D954-2944-AFB6-3CF89E22EF4F}">
      <dsp:nvSpPr>
        <dsp:cNvPr id="0" name=""/>
        <dsp:cNvSpPr/>
      </dsp:nvSpPr>
      <dsp:spPr>
        <a:xfrm>
          <a:off x="5835" y="986853"/>
          <a:ext cx="2945939" cy="82750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γονείς, φίλοι, προπονητής</a:t>
          </a:r>
          <a:endParaRPr lang="en-GB" sz="2200" kern="1200" noProof="0" dirty="0"/>
        </a:p>
      </dsp:txBody>
      <dsp:txXfrm>
        <a:off x="30072" y="1011090"/>
        <a:ext cx="2897465" cy="779033"/>
      </dsp:txXfrm>
    </dsp:sp>
    <dsp:sp modelId="{107DD41F-2200-CA43-BA08-B1A23099AFD4}">
      <dsp:nvSpPr>
        <dsp:cNvPr id="0" name=""/>
        <dsp:cNvSpPr/>
      </dsp:nvSpPr>
      <dsp:spPr>
        <a:xfrm>
          <a:off x="5835" y="1973038"/>
          <a:ext cx="2945939" cy="82750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Κάποιος που εμπιστεύεστε</a:t>
          </a:r>
          <a:endParaRPr lang="en-GB" sz="2200" kern="1200" noProof="0" dirty="0"/>
        </a:p>
      </dsp:txBody>
      <dsp:txXfrm>
        <a:off x="30072" y="1997275"/>
        <a:ext cx="2897465" cy="779033"/>
      </dsp:txXfrm>
    </dsp:sp>
    <dsp:sp modelId="{204E37C4-F438-6E4B-8167-0483A944029E}">
      <dsp:nvSpPr>
        <dsp:cNvPr id="0" name=""/>
        <dsp:cNvSpPr/>
      </dsp:nvSpPr>
      <dsp:spPr>
        <a:xfrm>
          <a:off x="3446693" y="668"/>
          <a:ext cx="6139338" cy="82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Αθλητικός οργανισμός ή οργανισμός </a:t>
          </a:r>
          <a:r>
            <a:rPr lang="el-GR" sz="2200" kern="1200" noProof="0" dirty="0" err="1"/>
            <a:t>αντι</a:t>
          </a:r>
          <a:r>
            <a:rPr lang="el-GR" sz="2200" kern="1200" noProof="0" dirty="0"/>
            <a:t>-ντόπινγκ</a:t>
          </a:r>
          <a:endParaRPr lang="en-GB" sz="2200" kern="1200" noProof="0" dirty="0"/>
        </a:p>
      </dsp:txBody>
      <dsp:txXfrm>
        <a:off x="3470930" y="24905"/>
        <a:ext cx="6090864" cy="779033"/>
      </dsp:txXfrm>
    </dsp:sp>
    <dsp:sp modelId="{6DBD85AE-7E29-8A45-B2BC-0E6608B85658}">
      <dsp:nvSpPr>
        <dsp:cNvPr id="0" name=""/>
        <dsp:cNvSpPr/>
      </dsp:nvSpPr>
      <dsp:spPr>
        <a:xfrm>
          <a:off x="3446693" y="986853"/>
          <a:ext cx="2945939" cy="82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Εθνικό</a:t>
          </a:r>
          <a:endParaRPr lang="en-GB" sz="2200" kern="1200" noProof="0" dirty="0"/>
        </a:p>
      </dsp:txBody>
      <dsp:txXfrm>
        <a:off x="3470930" y="1011090"/>
        <a:ext cx="2897465" cy="779033"/>
      </dsp:txXfrm>
    </dsp:sp>
    <dsp:sp modelId="{43139B8D-9DF0-4D41-9BC6-8E48F9C16003}">
      <dsp:nvSpPr>
        <dsp:cNvPr id="0" name=""/>
        <dsp:cNvSpPr/>
      </dsp:nvSpPr>
      <dsp:spPr>
        <a:xfrm>
          <a:off x="3446693" y="1973038"/>
          <a:ext cx="2945939" cy="82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NADO, NF, NOC</a:t>
          </a:r>
        </a:p>
      </dsp:txBody>
      <dsp:txXfrm>
        <a:off x="3470930" y="1997275"/>
        <a:ext cx="2897465" cy="779033"/>
      </dsp:txXfrm>
    </dsp:sp>
    <dsp:sp modelId="{B8967F17-53E8-E144-88AA-3788691B77F1}">
      <dsp:nvSpPr>
        <dsp:cNvPr id="0" name=""/>
        <dsp:cNvSpPr/>
      </dsp:nvSpPr>
      <dsp:spPr>
        <a:xfrm>
          <a:off x="6640092" y="986853"/>
          <a:ext cx="2945939" cy="82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Διεθνές</a:t>
          </a:r>
          <a:endParaRPr lang="en-GB" sz="2200" kern="1200" noProof="0" dirty="0"/>
        </a:p>
      </dsp:txBody>
      <dsp:txXfrm>
        <a:off x="6664329" y="1011090"/>
        <a:ext cx="2897465" cy="779033"/>
      </dsp:txXfrm>
    </dsp:sp>
    <dsp:sp modelId="{62281F05-1AE8-4341-9C37-C23649D5C51E}">
      <dsp:nvSpPr>
        <dsp:cNvPr id="0" name=""/>
        <dsp:cNvSpPr/>
      </dsp:nvSpPr>
      <dsp:spPr>
        <a:xfrm>
          <a:off x="6640092" y="1973038"/>
          <a:ext cx="2945939" cy="82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WADA, IF, IOC, ITA</a:t>
          </a:r>
        </a:p>
      </dsp:txBody>
      <dsp:txXfrm>
        <a:off x="6664329" y="1997275"/>
        <a:ext cx="2897465" cy="7790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CCE6-2778-4CFC-8D55-ED50A34C1344}">
      <dsp:nvSpPr>
        <dsp:cNvPr id="0" name=""/>
        <dsp:cNvSpPr/>
      </dsp:nvSpPr>
      <dsp:spPr>
        <a:xfrm>
          <a:off x="0" y="15077"/>
          <a:ext cx="10853274" cy="879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Να απέχει από τη διάπραξη οποιασδήποτε παράβασης των κανόνων αντιντόπινγκ ή οποιασδήποτε πράξη ή παράλειψης που θα μπορούσε να υπονομεύσει ή να προδικάσει την έρευνα που είναι σε εξέλιξη</a:t>
          </a:r>
          <a:r>
            <a:rPr lang="en-GB" sz="2200" kern="1200" dirty="0"/>
            <a:t>. </a:t>
          </a:r>
          <a:endParaRPr lang="en-GB" sz="2200" kern="1200" noProof="0" dirty="0"/>
        </a:p>
      </dsp:txBody>
      <dsp:txXfrm>
        <a:off x="25759" y="40836"/>
        <a:ext cx="10801756" cy="827962"/>
      </dsp:txXfrm>
    </dsp:sp>
    <dsp:sp modelId="{BBFC5E72-9FE8-435C-BF47-6CE0BDD1D9AD}">
      <dsp:nvSpPr>
        <dsp:cNvPr id="0" name=""/>
        <dsp:cNvSpPr/>
      </dsp:nvSpPr>
      <dsp:spPr>
        <a:xfrm>
          <a:off x="5304" y="991209"/>
          <a:ext cx="10853274" cy="879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Να ζητά έγκριση από το αρμόδιο τμήμα της WADA </a:t>
          </a:r>
          <a:r>
            <a:rPr lang="en-GB" sz="2200" kern="1200" dirty="0"/>
            <a:t>I&amp;I </a:t>
          </a:r>
          <a:r>
            <a:rPr lang="el-GR" sz="2200" kern="1200" dirty="0"/>
            <a:t>πριν προβεί σε οποιαδήποτε ενέργεια που σχετίζεται με την έρευνα που βρίσκεται σε εξέλιξη ή πριν παρέμβει με οποιονδήποτε τρόπο σε αυτήν</a:t>
          </a:r>
          <a:endParaRPr lang="en-GB" sz="2200" kern="1200" noProof="0" dirty="0"/>
        </a:p>
      </dsp:txBody>
      <dsp:txXfrm>
        <a:off x="31063" y="1016968"/>
        <a:ext cx="10801756" cy="827962"/>
      </dsp:txXfrm>
    </dsp:sp>
    <dsp:sp modelId="{45846320-EA3D-433D-84B4-F5877179FBC1}">
      <dsp:nvSpPr>
        <dsp:cNvPr id="0" name=""/>
        <dsp:cNvSpPr/>
      </dsp:nvSpPr>
      <dsp:spPr>
        <a:xfrm>
          <a:off x="5304" y="1981196"/>
          <a:ext cx="10853274" cy="879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Να συνεργάζεται με τον WADA σύμφωνα με τη συμφωνία για τους πληροφοριοδότες, συμπεριλαμβανομένης της παροχής συνεντεύξεων και καταθέσεων κατόπιν αιτήματος.</a:t>
          </a:r>
          <a:endParaRPr lang="en-GB" sz="2200" kern="1200" noProof="0" dirty="0"/>
        </a:p>
      </dsp:txBody>
      <dsp:txXfrm>
        <a:off x="31063" y="2006955"/>
        <a:ext cx="10801756" cy="827962"/>
      </dsp:txXfrm>
    </dsp:sp>
    <dsp:sp modelId="{158624B6-E5DF-42C4-8457-A854B038853C}">
      <dsp:nvSpPr>
        <dsp:cNvPr id="0" name=""/>
        <dsp:cNvSpPr/>
      </dsp:nvSpPr>
      <dsp:spPr>
        <a:xfrm>
          <a:off x="5304" y="2971182"/>
          <a:ext cx="10853274" cy="879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Να ζητήσει την έγκριση του οργανισμού αντιντόπινγκ που ασχολείται με την αναφορά πριν παρέμβει στη διαδικασία έρευνας</a:t>
          </a:r>
          <a:r>
            <a:rPr lang="en-GB" sz="2200" kern="1200" noProof="0" dirty="0"/>
            <a:t>.</a:t>
          </a:r>
        </a:p>
      </dsp:txBody>
      <dsp:txXfrm>
        <a:off x="31063" y="2996941"/>
        <a:ext cx="10801756" cy="827962"/>
      </dsp:txXfrm>
    </dsp:sp>
    <dsp:sp modelId="{3B0195C0-9F0B-4E9A-9BAF-872063FCFDFD}">
      <dsp:nvSpPr>
        <dsp:cNvPr id="0" name=""/>
        <dsp:cNvSpPr/>
      </dsp:nvSpPr>
      <dsp:spPr>
        <a:xfrm>
          <a:off x="5304" y="3961169"/>
          <a:ext cx="10853274" cy="879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Να τηρεί αυστηρή εμπιστευτικότητα σε όλη τη διάρκεια της έρευνας, σύμφωνα με τη συμφωνία που έχει υπογράψει με τον WADA. Η υποχρέωση αυτή εξακολουθεί να ισχύει και μετά την ολοκλήρωση της έρευνας.</a:t>
          </a:r>
          <a:endParaRPr lang="en-GB" sz="2200" kern="1200" noProof="0" dirty="0"/>
        </a:p>
      </dsp:txBody>
      <dsp:txXfrm>
        <a:off x="31063" y="3986928"/>
        <a:ext cx="10801756" cy="8279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CCE6-2778-4CFC-8D55-ED50A34C1344}">
      <dsp:nvSpPr>
        <dsp:cNvPr id="0" name=""/>
        <dsp:cNvSpPr/>
      </dsp:nvSpPr>
      <dsp:spPr>
        <a:xfrm>
          <a:off x="5251" y="2301"/>
          <a:ext cx="10744039" cy="75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Να αποφεύγει την παροχή ψευδών πληροφοριών</a:t>
          </a:r>
          <a:endParaRPr lang="en-GB" sz="2200" kern="1200" noProof="0" dirty="0"/>
        </a:p>
      </dsp:txBody>
      <dsp:txXfrm>
        <a:off x="27269" y="24319"/>
        <a:ext cx="10700003" cy="707705"/>
      </dsp:txXfrm>
    </dsp:sp>
    <dsp:sp modelId="{BBFC5E72-9FE8-435C-BF47-6CE0BDD1D9AD}">
      <dsp:nvSpPr>
        <dsp:cNvPr id="0" name=""/>
        <dsp:cNvSpPr/>
      </dsp:nvSpPr>
      <dsp:spPr>
        <a:xfrm>
          <a:off x="10502" y="885369"/>
          <a:ext cx="10744039" cy="75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Να παρέχει ακριβείς πληροφορίες κατόπιν αιτήματος του οργανισμού αντιντόπινγκ</a:t>
          </a:r>
          <a:endParaRPr lang="en-GB" sz="2200" kern="1200" noProof="0" dirty="0"/>
        </a:p>
      </dsp:txBody>
      <dsp:txXfrm>
        <a:off x="32520" y="907387"/>
        <a:ext cx="10700003" cy="707705"/>
      </dsp:txXfrm>
    </dsp:sp>
    <dsp:sp modelId="{45846320-EA3D-433D-84B4-F5877179FBC1}">
      <dsp:nvSpPr>
        <dsp:cNvPr id="0" name=""/>
        <dsp:cNvSpPr/>
      </dsp:nvSpPr>
      <dsp:spPr>
        <a:xfrm>
          <a:off x="5251" y="1721631"/>
          <a:ext cx="10744039" cy="75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Να απέχει από κάθε ενέργεια ή παροχή πληροφοριών που μπορεί να θέσει το υπό διερεύνηση πρόσωπο σε σωματικό κίνδυνο.</a:t>
          </a:r>
          <a:endParaRPr lang="en-GB" sz="2200" kern="1200" noProof="0" dirty="0"/>
        </a:p>
      </dsp:txBody>
      <dsp:txXfrm>
        <a:off x="27269" y="1743649"/>
        <a:ext cx="10700003" cy="707705"/>
      </dsp:txXfrm>
    </dsp:sp>
    <dsp:sp modelId="{158624B6-E5DF-42C4-8457-A854B038853C}">
      <dsp:nvSpPr>
        <dsp:cNvPr id="0" name=""/>
        <dsp:cNvSpPr/>
      </dsp:nvSpPr>
      <dsp:spPr>
        <a:xfrm>
          <a:off x="5251" y="2581296"/>
          <a:ext cx="10744039" cy="75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Να ζητά έγκριση από τον οργανισμό αντιντόπινγκ που ασχολείται με την αναφορά πριν παρέμβει στη διαδικασία διερεύνησης.</a:t>
          </a:r>
          <a:endParaRPr lang="en-GB" sz="2200" kern="1200" noProof="0" dirty="0"/>
        </a:p>
      </dsp:txBody>
      <dsp:txXfrm>
        <a:off x="27269" y="2603314"/>
        <a:ext cx="10700003" cy="707705"/>
      </dsp:txXfrm>
    </dsp:sp>
    <dsp:sp modelId="{3B0195C0-9F0B-4E9A-9BAF-872063FCFDFD}">
      <dsp:nvSpPr>
        <dsp:cNvPr id="0" name=""/>
        <dsp:cNvSpPr/>
      </dsp:nvSpPr>
      <dsp:spPr>
        <a:xfrm>
          <a:off x="5251" y="3440961"/>
          <a:ext cx="10744039" cy="75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Να διατηρεί την εμπιστευτικότητα</a:t>
          </a:r>
          <a:endParaRPr lang="en-GB" sz="2200" kern="1200" noProof="0" dirty="0"/>
        </a:p>
      </dsp:txBody>
      <dsp:txXfrm>
        <a:off x="27269" y="3462979"/>
        <a:ext cx="10700003" cy="707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F237B-1943-9B47-ADEE-17DBE1E84675}">
      <dsp:nvSpPr>
        <dsp:cNvPr id="0" name=""/>
        <dsp:cNvSpPr/>
      </dsp:nvSpPr>
      <dsp:spPr>
        <a:xfrm>
          <a:off x="0" y="1127"/>
          <a:ext cx="10078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3ADA8-7FB6-FE46-93EA-B8DF9F5A0644}">
      <dsp:nvSpPr>
        <dsp:cNvPr id="0" name=""/>
        <dsp:cNvSpPr/>
      </dsp:nvSpPr>
      <dsp:spPr>
        <a:xfrm>
          <a:off x="0" y="1127"/>
          <a:ext cx="10078841" cy="7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Πόσο κοντά είμαι στο πρόσωπο για το οποίο πρόκειται να κάνω την αναφορά;</a:t>
          </a:r>
          <a:endParaRPr lang="en-US" sz="2200" kern="1200" dirty="0"/>
        </a:p>
      </dsp:txBody>
      <dsp:txXfrm>
        <a:off x="0" y="1127"/>
        <a:ext cx="10078841" cy="768689"/>
      </dsp:txXfrm>
    </dsp:sp>
    <dsp:sp modelId="{58E84B3B-395C-BE41-A92C-EECAC81A632C}">
      <dsp:nvSpPr>
        <dsp:cNvPr id="0" name=""/>
        <dsp:cNvSpPr/>
      </dsp:nvSpPr>
      <dsp:spPr>
        <a:xfrm>
          <a:off x="0" y="769817"/>
          <a:ext cx="10078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7AF53-BE73-404E-B448-A37EDB334F5B}">
      <dsp:nvSpPr>
        <dsp:cNvPr id="0" name=""/>
        <dsp:cNvSpPr/>
      </dsp:nvSpPr>
      <dsp:spPr>
        <a:xfrm>
          <a:off x="0" y="769817"/>
          <a:ext cx="10078841" cy="7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Θέλω η αναφορά μου να είναι ανώνυμη;</a:t>
          </a:r>
          <a:endParaRPr lang="en-US" sz="2200" kern="1200" dirty="0"/>
        </a:p>
      </dsp:txBody>
      <dsp:txXfrm>
        <a:off x="0" y="769817"/>
        <a:ext cx="10078841" cy="768689"/>
      </dsp:txXfrm>
    </dsp:sp>
    <dsp:sp modelId="{46916100-1152-6443-99BD-AA24C7C1F42D}">
      <dsp:nvSpPr>
        <dsp:cNvPr id="0" name=""/>
        <dsp:cNvSpPr/>
      </dsp:nvSpPr>
      <dsp:spPr>
        <a:xfrm>
          <a:off x="0" y="1538506"/>
          <a:ext cx="10078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B94E2-70D0-4F4E-B352-D64886B68C3E}">
      <dsp:nvSpPr>
        <dsp:cNvPr id="0" name=""/>
        <dsp:cNvSpPr/>
      </dsp:nvSpPr>
      <dsp:spPr>
        <a:xfrm>
          <a:off x="0" y="1538506"/>
          <a:ext cx="10078841" cy="7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noProof="0" dirty="0"/>
            <a:t>Έχω καλή γνώση των γεγονότων ή πρόκειται για υποψίες;</a:t>
          </a:r>
          <a:endParaRPr lang="en-GB" sz="2200" kern="1200" noProof="0" dirty="0"/>
        </a:p>
      </dsp:txBody>
      <dsp:txXfrm>
        <a:off x="0" y="1538506"/>
        <a:ext cx="10078841" cy="768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94A7B-4B4B-9047-8FBC-673BF1B20E6B}">
      <dsp:nvSpPr>
        <dsp:cNvPr id="0" name=""/>
        <dsp:cNvSpPr/>
      </dsp:nvSpPr>
      <dsp:spPr>
        <a:xfrm>
          <a:off x="0" y="78913"/>
          <a:ext cx="8332248" cy="81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Υπάρχουν πολλοί δίαυλοι για την αναφορά υποψιών ή υποτιθέμενου ντόπινγκ.</a:t>
          </a:r>
          <a:endParaRPr lang="en-US" sz="1400" kern="1200" dirty="0"/>
        </a:p>
      </dsp:txBody>
      <dsp:txXfrm>
        <a:off x="39793" y="118706"/>
        <a:ext cx="8252662" cy="735574"/>
      </dsp:txXfrm>
    </dsp:sp>
    <dsp:sp modelId="{14F076DE-2187-7D40-BAFE-DBC5639FC0CD}">
      <dsp:nvSpPr>
        <dsp:cNvPr id="0" name=""/>
        <dsp:cNvSpPr/>
      </dsp:nvSpPr>
      <dsp:spPr>
        <a:xfrm>
          <a:off x="0" y="934394"/>
          <a:ext cx="8332248" cy="81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Οι επίσημοι δίαυλοι είναι εμπιστευτικοί και ασφαλείς. Θα προστατεύεστε σύμφωνα με το άρθρο 1 του Συντάγματος. 2.11 του Παγκόσμιου Κώδικα Αντιντόπινγκ.</a:t>
          </a:r>
          <a:endParaRPr lang="en-US" sz="1400" kern="1200" dirty="0"/>
        </a:p>
      </dsp:txBody>
      <dsp:txXfrm>
        <a:off x="39793" y="974187"/>
        <a:ext cx="8252662" cy="735574"/>
      </dsp:txXfrm>
    </dsp:sp>
    <dsp:sp modelId="{55E039DB-8F6B-134D-BC30-088E08FEC176}">
      <dsp:nvSpPr>
        <dsp:cNvPr id="0" name=""/>
        <dsp:cNvSpPr/>
      </dsp:nvSpPr>
      <dsp:spPr>
        <a:xfrm>
          <a:off x="0" y="1789874"/>
          <a:ext cx="8332248" cy="81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Μπορείτε να επιλέξετε το δίαυλο αναφοράς του ντόπινγκ που ανταποκρίνεται καλύτερα στις ανάγκες σας και με το οποίο αισθάνεστε πιο σίγουροι.</a:t>
          </a:r>
          <a:endParaRPr lang="en-US" sz="1400" kern="1200" dirty="0"/>
        </a:p>
      </dsp:txBody>
      <dsp:txXfrm>
        <a:off x="39793" y="1829667"/>
        <a:ext cx="8252662" cy="735574"/>
      </dsp:txXfrm>
    </dsp:sp>
    <dsp:sp modelId="{1EC4EC85-08D6-8B41-8493-BE8DF39CC766}">
      <dsp:nvSpPr>
        <dsp:cNvPr id="0" name=""/>
        <dsp:cNvSpPr/>
      </dsp:nvSpPr>
      <dsp:spPr>
        <a:xfrm>
          <a:off x="0" y="2645355"/>
          <a:ext cx="8332248" cy="81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noProof="0" dirty="0"/>
            <a:t>Οποιαδήποτε υποψία, ανεξάρτητα από το πόσο ακριβής είναι, θα μπορούσε να είναι ζωτικής σημασίας και πολύ χρήσιμη για τους οργανισμούς αντιντόπινγκ και την προστασία του καθαρού αθλητισμού.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9793" y="2685148"/>
        <a:ext cx="8252662" cy="735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F237B-1943-9B47-ADEE-17DBE1E84675}">
      <dsp:nvSpPr>
        <dsp:cNvPr id="0" name=""/>
        <dsp:cNvSpPr/>
      </dsp:nvSpPr>
      <dsp:spPr>
        <a:xfrm>
          <a:off x="0" y="562"/>
          <a:ext cx="10141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3ADA8-7FB6-FE46-93EA-B8DF9F5A0644}">
      <dsp:nvSpPr>
        <dsp:cNvPr id="0" name=""/>
        <dsp:cNvSpPr/>
      </dsp:nvSpPr>
      <dsp:spPr>
        <a:xfrm>
          <a:off x="0" y="562"/>
          <a:ext cx="10141233" cy="65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Διασφαλίζουν ότι το εμπιστευτικό κανάλι και το κανάλι αναφοράς είναι διαθέσιμα για την εύκολη υποβολή πληροφοριών ή την υποβολή οποιασδήποτε ερώτησης σχετικά με τις διαδικασίες αναφοράς.</a:t>
          </a:r>
          <a:endParaRPr lang="en-US" sz="1700" kern="1200" dirty="0"/>
        </a:p>
      </dsp:txBody>
      <dsp:txXfrm>
        <a:off x="0" y="562"/>
        <a:ext cx="10141233" cy="657911"/>
      </dsp:txXfrm>
    </dsp:sp>
    <dsp:sp modelId="{58E84B3B-395C-BE41-A92C-EECAC81A632C}">
      <dsp:nvSpPr>
        <dsp:cNvPr id="0" name=""/>
        <dsp:cNvSpPr/>
      </dsp:nvSpPr>
      <dsp:spPr>
        <a:xfrm>
          <a:off x="0" y="658473"/>
          <a:ext cx="10141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7AF53-BE73-404E-B448-A37EDB334F5B}">
      <dsp:nvSpPr>
        <dsp:cNvPr id="0" name=""/>
        <dsp:cNvSpPr/>
      </dsp:nvSpPr>
      <dsp:spPr>
        <a:xfrm>
          <a:off x="0" y="658473"/>
          <a:ext cx="10141233" cy="65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Παρέχουν διασυνδεδεμένους διαύλους εντός του αθλητικού τομέα ή/και εκτός του αθλητισμού (</a:t>
          </a:r>
          <a:r>
            <a:rPr lang="el-GR" sz="1700" kern="1200" dirty="0" err="1"/>
            <a:t>NADOs</a:t>
          </a:r>
          <a:r>
            <a:rPr lang="el-GR" sz="1700" kern="1200" dirty="0"/>
            <a:t>, WADA, εξωτερικές δομές)</a:t>
          </a:r>
          <a:endParaRPr lang="en-US" sz="1700" kern="1200" dirty="0"/>
        </a:p>
      </dsp:txBody>
      <dsp:txXfrm>
        <a:off x="0" y="658473"/>
        <a:ext cx="10141233" cy="657911"/>
      </dsp:txXfrm>
    </dsp:sp>
    <dsp:sp modelId="{430F5FDA-08BA-D643-B347-14611EECEF7C}">
      <dsp:nvSpPr>
        <dsp:cNvPr id="0" name=""/>
        <dsp:cNvSpPr/>
      </dsp:nvSpPr>
      <dsp:spPr>
        <a:xfrm>
          <a:off x="0" y="1316385"/>
          <a:ext cx="10141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2AE69-591E-0241-A193-C48E00B3A02D}">
      <dsp:nvSpPr>
        <dsp:cNvPr id="0" name=""/>
        <dsp:cNvSpPr/>
      </dsp:nvSpPr>
      <dsp:spPr>
        <a:xfrm>
          <a:off x="0" y="1316385"/>
          <a:ext cx="10141233" cy="65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noProof="0" dirty="0"/>
            <a:t>Εξασφαλίζουν τον έλεγχο της αναφοράς, την εμπιστευτικότητα και την προστασία των δεδομένων κατά την υποβολή της αναφοράς και κατά τη διάρκεια της διαδικασίας.</a:t>
          </a:r>
          <a:endParaRPr lang="en-GB" sz="1700" kern="1200" noProof="0" dirty="0"/>
        </a:p>
      </dsp:txBody>
      <dsp:txXfrm>
        <a:off x="0" y="1316385"/>
        <a:ext cx="10141233" cy="657911"/>
      </dsp:txXfrm>
    </dsp:sp>
    <dsp:sp modelId="{3611401F-53CD-416A-BF43-FA4771D3DE6E}">
      <dsp:nvSpPr>
        <dsp:cNvPr id="0" name=""/>
        <dsp:cNvSpPr/>
      </dsp:nvSpPr>
      <dsp:spPr>
        <a:xfrm>
          <a:off x="0" y="1974297"/>
          <a:ext cx="10141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43820-CB1D-4EEB-8593-2BE743C8402A}">
      <dsp:nvSpPr>
        <dsp:cNvPr id="0" name=""/>
        <dsp:cNvSpPr/>
      </dsp:nvSpPr>
      <dsp:spPr>
        <a:xfrm>
          <a:off x="0" y="1974297"/>
          <a:ext cx="10141233" cy="65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noProof="0" dirty="0"/>
            <a:t>Υιοθετούν εσωτερικούς κανονισμούς σχετικά με την έναρξη των μηχανισμών προστασίας, π.χ. για την υπογραφή συμφωνίας μεταξύ του πληροφοριοδότη και του οργανισμού αναφοράς.</a:t>
          </a:r>
          <a:endParaRPr lang="en-GB" sz="1700" kern="1200" noProof="0" dirty="0"/>
        </a:p>
      </dsp:txBody>
      <dsp:txXfrm>
        <a:off x="0" y="1974297"/>
        <a:ext cx="10141233" cy="657911"/>
      </dsp:txXfrm>
    </dsp:sp>
    <dsp:sp modelId="{8094506D-6107-4EA4-BC2C-52CD5F9B2122}">
      <dsp:nvSpPr>
        <dsp:cNvPr id="0" name=""/>
        <dsp:cNvSpPr/>
      </dsp:nvSpPr>
      <dsp:spPr>
        <a:xfrm>
          <a:off x="0" y="2632208"/>
          <a:ext cx="10141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29381-ADEB-4099-B2BD-E55977A38C7C}">
      <dsp:nvSpPr>
        <dsp:cNvPr id="0" name=""/>
        <dsp:cNvSpPr/>
      </dsp:nvSpPr>
      <dsp:spPr>
        <a:xfrm>
          <a:off x="0" y="2606214"/>
          <a:ext cx="10141233" cy="65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noProof="0" dirty="0"/>
            <a:t>Διασφαλίζουν την προστασία από αντίποινα, καθώς και κυρώσεις και ζημίες για τις οντότητες ή τα πρόσωπα που αποκαλύπτουν την ταυτότητα του πληροφοριοδότη.</a:t>
          </a:r>
          <a:endParaRPr lang="en-GB" sz="1700" b="0" kern="1200" noProof="0" dirty="0"/>
        </a:p>
      </dsp:txBody>
      <dsp:txXfrm>
        <a:off x="0" y="2606214"/>
        <a:ext cx="10141233" cy="657911"/>
      </dsp:txXfrm>
    </dsp:sp>
    <dsp:sp modelId="{F4C2A62F-D976-4893-97D9-58B3C9613EBB}">
      <dsp:nvSpPr>
        <dsp:cNvPr id="0" name=""/>
        <dsp:cNvSpPr/>
      </dsp:nvSpPr>
      <dsp:spPr>
        <a:xfrm>
          <a:off x="0" y="3290120"/>
          <a:ext cx="10141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BAE06-0FAE-4D0B-8008-46338B21B5C6}">
      <dsp:nvSpPr>
        <dsp:cNvPr id="0" name=""/>
        <dsp:cNvSpPr/>
      </dsp:nvSpPr>
      <dsp:spPr>
        <a:xfrm>
          <a:off x="0" y="3290120"/>
          <a:ext cx="10141233" cy="65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noProof="0" dirty="0"/>
            <a:t>Επικοινωνούν με τον πληροφοριοδότη.</a:t>
          </a:r>
          <a:endParaRPr lang="en-GB" sz="1700" kern="1200" noProof="0" dirty="0"/>
        </a:p>
      </dsp:txBody>
      <dsp:txXfrm>
        <a:off x="0" y="3290120"/>
        <a:ext cx="10141233" cy="657911"/>
      </dsp:txXfrm>
    </dsp:sp>
    <dsp:sp modelId="{8B163925-626C-4527-9F30-86739B2396DA}">
      <dsp:nvSpPr>
        <dsp:cNvPr id="0" name=""/>
        <dsp:cNvSpPr/>
      </dsp:nvSpPr>
      <dsp:spPr>
        <a:xfrm>
          <a:off x="0" y="3948032"/>
          <a:ext cx="10141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ADFB5-6A14-4211-86E4-A2A87964761A}">
      <dsp:nvSpPr>
        <dsp:cNvPr id="0" name=""/>
        <dsp:cNvSpPr/>
      </dsp:nvSpPr>
      <dsp:spPr>
        <a:xfrm>
          <a:off x="0" y="3948032"/>
          <a:ext cx="10141233" cy="65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noProof="0" dirty="0"/>
            <a:t>Απαγορεύουν τις κακόβουλες αναφορές</a:t>
          </a:r>
          <a:r>
            <a:rPr lang="en-GB" sz="1700" b="0" kern="1200" noProof="0" dirty="0"/>
            <a:t>.</a:t>
          </a:r>
        </a:p>
      </dsp:txBody>
      <dsp:txXfrm>
        <a:off x="0" y="3948032"/>
        <a:ext cx="10141233" cy="657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F237B-1943-9B47-ADEE-17DBE1E84675}">
      <dsp:nvSpPr>
        <dsp:cNvPr id="0" name=""/>
        <dsp:cNvSpPr/>
      </dsp:nvSpPr>
      <dsp:spPr>
        <a:xfrm>
          <a:off x="0" y="0"/>
          <a:ext cx="5513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3ADA8-7FB6-FE46-93EA-B8DF9F5A0644}">
      <dsp:nvSpPr>
        <dsp:cNvPr id="0" name=""/>
        <dsp:cNvSpPr/>
      </dsp:nvSpPr>
      <dsp:spPr>
        <a:xfrm>
          <a:off x="0" y="0"/>
          <a:ext cx="5513760" cy="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Ιστοσελίδα</a:t>
          </a:r>
          <a:r>
            <a:rPr lang="en-GB" sz="3000" kern="1200" dirty="0"/>
            <a:t>/</a:t>
          </a:r>
          <a:r>
            <a:rPr lang="el-GR" sz="3000" kern="1200" dirty="0"/>
            <a:t>Διαδικτυακή φόρμα</a:t>
          </a:r>
          <a:endParaRPr lang="en-US" sz="3000" kern="1200" dirty="0"/>
        </a:p>
      </dsp:txBody>
      <dsp:txXfrm>
        <a:off x="0" y="0"/>
        <a:ext cx="5513760" cy="687500"/>
      </dsp:txXfrm>
    </dsp:sp>
    <dsp:sp modelId="{58E84B3B-395C-BE41-A92C-EECAC81A632C}">
      <dsp:nvSpPr>
        <dsp:cNvPr id="0" name=""/>
        <dsp:cNvSpPr/>
      </dsp:nvSpPr>
      <dsp:spPr>
        <a:xfrm>
          <a:off x="0" y="687500"/>
          <a:ext cx="5513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7AF53-BE73-404E-B448-A37EDB334F5B}">
      <dsp:nvSpPr>
        <dsp:cNvPr id="0" name=""/>
        <dsp:cNvSpPr/>
      </dsp:nvSpPr>
      <dsp:spPr>
        <a:xfrm>
          <a:off x="0" y="687500"/>
          <a:ext cx="5513760" cy="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E-mail</a:t>
          </a:r>
        </a:p>
      </dsp:txBody>
      <dsp:txXfrm>
        <a:off x="0" y="687500"/>
        <a:ext cx="5513760" cy="687500"/>
      </dsp:txXfrm>
    </dsp:sp>
    <dsp:sp modelId="{46916100-1152-6443-99BD-AA24C7C1F42D}">
      <dsp:nvSpPr>
        <dsp:cNvPr id="0" name=""/>
        <dsp:cNvSpPr/>
      </dsp:nvSpPr>
      <dsp:spPr>
        <a:xfrm>
          <a:off x="0" y="1375000"/>
          <a:ext cx="5513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B94E2-70D0-4F4E-B352-D64886B68C3E}">
      <dsp:nvSpPr>
        <dsp:cNvPr id="0" name=""/>
        <dsp:cNvSpPr/>
      </dsp:nvSpPr>
      <dsp:spPr>
        <a:xfrm>
          <a:off x="0" y="1375000"/>
          <a:ext cx="5513760" cy="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/>
            <a:t>Hot line: Call, WhatsApp, </a:t>
          </a:r>
          <a:r>
            <a:rPr lang="el-GR" sz="3000" kern="1200" noProof="0" dirty="0" err="1"/>
            <a:t>κλπ</a:t>
          </a:r>
          <a:r>
            <a:rPr lang="en-GB" sz="3000" kern="1200" noProof="0" dirty="0"/>
            <a:t>.</a:t>
          </a:r>
        </a:p>
      </dsp:txBody>
      <dsp:txXfrm>
        <a:off x="0" y="1375000"/>
        <a:ext cx="5513760" cy="687500"/>
      </dsp:txXfrm>
    </dsp:sp>
    <dsp:sp modelId="{430F5FDA-08BA-D643-B347-14611EECEF7C}">
      <dsp:nvSpPr>
        <dsp:cNvPr id="0" name=""/>
        <dsp:cNvSpPr/>
      </dsp:nvSpPr>
      <dsp:spPr>
        <a:xfrm>
          <a:off x="0" y="2062500"/>
          <a:ext cx="5513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2AE69-591E-0241-A193-C48E00B3A02D}">
      <dsp:nvSpPr>
        <dsp:cNvPr id="0" name=""/>
        <dsp:cNvSpPr/>
      </dsp:nvSpPr>
      <dsp:spPr>
        <a:xfrm>
          <a:off x="0" y="2062500"/>
          <a:ext cx="5513760" cy="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noProof="0" dirty="0"/>
            <a:t>Προσωπική συνέντευξη</a:t>
          </a:r>
          <a:endParaRPr lang="en-GB" sz="3000" kern="1200" noProof="0" dirty="0"/>
        </a:p>
      </dsp:txBody>
      <dsp:txXfrm>
        <a:off x="0" y="2062500"/>
        <a:ext cx="5513760" cy="68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CCE6-2778-4CFC-8D55-ED50A34C1344}">
      <dsp:nvSpPr>
        <dsp:cNvPr id="0" name=""/>
        <dsp:cNvSpPr/>
      </dsp:nvSpPr>
      <dsp:spPr>
        <a:xfrm>
          <a:off x="5127" y="16"/>
          <a:ext cx="10490967" cy="1220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1. Μπορείτε να αναφέρετε οποιαδήποτε εικαζόμενη παράβαση κανόνα αντιντόπινγκ ή οποιαδήποτε πράξη ή παράλειψη που θα μπορούσε να υπονομεύσει την καταπολέμηση του ντόπινγκ.</a:t>
          </a:r>
          <a:endParaRPr lang="en-GB" sz="2300" kern="1200" noProof="0" dirty="0"/>
        </a:p>
      </dsp:txBody>
      <dsp:txXfrm>
        <a:off x="40886" y="35775"/>
        <a:ext cx="10419449" cy="1149372"/>
      </dsp:txXfrm>
    </dsp:sp>
    <dsp:sp modelId="{BBFC5E72-9FE8-435C-BF47-6CE0BDD1D9AD}">
      <dsp:nvSpPr>
        <dsp:cNvPr id="0" name=""/>
        <dsp:cNvSpPr/>
      </dsp:nvSpPr>
      <dsp:spPr>
        <a:xfrm>
          <a:off x="5127" y="1399509"/>
          <a:ext cx="10490967" cy="1220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2. Οποιοσδήποτε μπορεί να αναφέρει μια παρατυπία ντόπινγκ. Εάν έχετε εντοπίσει, αναγνωρίσει, δει ή γνωρίζεται ή έχετε βάσιμες υποψίες ότι έχει συμβεί εξαπάτηση, σας ενθαρρύνουμε να μας ενημερώσετε ανοίγοντας ένα </a:t>
          </a:r>
          <a:r>
            <a:rPr lang="en-GB" sz="2200" kern="1200" dirty="0"/>
            <a:t>mailbox.</a:t>
          </a:r>
          <a:endParaRPr lang="en-GB" sz="2200" kern="1200" noProof="0" dirty="0"/>
        </a:p>
      </dsp:txBody>
      <dsp:txXfrm>
        <a:off x="40886" y="1435268"/>
        <a:ext cx="10419449" cy="1149372"/>
      </dsp:txXfrm>
    </dsp:sp>
    <dsp:sp modelId="{45846320-EA3D-433D-84B4-F5877179FBC1}">
      <dsp:nvSpPr>
        <dsp:cNvPr id="0" name=""/>
        <dsp:cNvSpPr/>
      </dsp:nvSpPr>
      <dsp:spPr>
        <a:xfrm>
          <a:off x="5127" y="2799003"/>
          <a:ext cx="10490967" cy="1220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3. Εάν έχετε πληροφορίες για δωροδοκία, διαφθορά ή οποιαδήποτε άλλη κατηγορία που δεν αφορά το ντόπινγκ, μπορείτε να αναφέρετε τις πληροφορίες σας μέσω των αρμόδιων υπηρεσιών επιβολής του νόμου</a:t>
          </a:r>
          <a:endParaRPr lang="en-GB" sz="2200" kern="1200" noProof="0" dirty="0"/>
        </a:p>
      </dsp:txBody>
      <dsp:txXfrm>
        <a:off x="40886" y="2834762"/>
        <a:ext cx="10419449" cy="1149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CCE6-2778-4CFC-8D55-ED50A34C1344}">
      <dsp:nvSpPr>
        <dsp:cNvPr id="0" name=""/>
        <dsp:cNvSpPr/>
      </dsp:nvSpPr>
      <dsp:spPr>
        <a:xfrm>
          <a:off x="5172" y="2091"/>
          <a:ext cx="10582893" cy="903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1. Αποκτήστε άμεση πρόσβαση σε αυτή την πλατφόρμα αντιγράφοντας ή γράφοντας τη διεύθυνση URL https://speakup.wada-ama.org σε ένα πρόγραμμα περιήγησης στο διαδίκτυο και όχι κάνοντας κλικ σε έναν σύνδεσμο</a:t>
          </a:r>
          <a:endParaRPr lang="en-GB" sz="1800" kern="1200" noProof="0" dirty="0"/>
        </a:p>
      </dsp:txBody>
      <dsp:txXfrm>
        <a:off x="31646" y="28565"/>
        <a:ext cx="10529945" cy="850942"/>
      </dsp:txXfrm>
    </dsp:sp>
    <dsp:sp modelId="{BBFC5E72-9FE8-435C-BF47-6CE0BDD1D9AD}">
      <dsp:nvSpPr>
        <dsp:cNvPr id="0" name=""/>
        <dsp:cNvSpPr/>
      </dsp:nvSpPr>
      <dsp:spPr>
        <a:xfrm>
          <a:off x="5172" y="1039370"/>
          <a:ext cx="10582893" cy="903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2.</a:t>
          </a:r>
          <a:r>
            <a:rPr lang="el-GR" sz="1800" kern="1200" dirty="0"/>
            <a:t> Καταθέστε την αναφορά από τον προσωπικό σας υπολογιστή.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>
        <a:off x="31646" y="1065844"/>
        <a:ext cx="10529945" cy="850942"/>
      </dsp:txXfrm>
    </dsp:sp>
    <dsp:sp modelId="{45846320-EA3D-433D-84B4-F5877179FBC1}">
      <dsp:nvSpPr>
        <dsp:cNvPr id="0" name=""/>
        <dsp:cNvSpPr/>
      </dsp:nvSpPr>
      <dsp:spPr>
        <a:xfrm>
          <a:off x="0" y="2037803"/>
          <a:ext cx="10582893" cy="903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3. Μην χρησιμοποιείτε υπολογιστή που είναι συνδεδεμένος σε δίκτυο/</a:t>
          </a:r>
          <a:r>
            <a:rPr lang="el-GR" sz="1800" kern="1200" dirty="0" err="1"/>
            <a:t>intraneτ</a:t>
          </a:r>
          <a:r>
            <a:rPr lang="en-GB" sz="1800" kern="1200" dirty="0"/>
            <a:t>.</a:t>
          </a:r>
          <a:endParaRPr lang="en-GB" sz="1800" kern="1200" noProof="0" dirty="0"/>
        </a:p>
      </dsp:txBody>
      <dsp:txXfrm>
        <a:off x="26474" y="2064277"/>
        <a:ext cx="10529945" cy="850942"/>
      </dsp:txXfrm>
    </dsp:sp>
    <dsp:sp modelId="{158624B6-E5DF-42C4-8457-A854B038853C}">
      <dsp:nvSpPr>
        <dsp:cNvPr id="0" name=""/>
        <dsp:cNvSpPr/>
      </dsp:nvSpPr>
      <dsp:spPr>
        <a:xfrm>
          <a:off x="5172" y="3113927"/>
          <a:ext cx="10582893" cy="903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4.</a:t>
          </a:r>
          <a:r>
            <a:rPr lang="el-GR" sz="1800" kern="1200" dirty="0"/>
            <a:t> Επιλέξτε εάν θέλετε να αφήσετε τις προσωπικές σας πληροφορίες ή όχι. Εάν όχι, θα πρέπει επίσης να ελέγξετε ότι τα προσωπικά σας στοιχεία δεν εμφανίζονται στις ιδιότητες του αρχείου </a:t>
          </a:r>
          <a:r>
            <a:rPr lang="en-GB" sz="1800" kern="1200" dirty="0"/>
            <a:t>(metadata) </a:t>
          </a:r>
          <a:r>
            <a:rPr lang="el-GR" sz="1800" kern="1200" dirty="0"/>
            <a:t>και σε κανένα αρχείο που θα ανεβάσετε. </a:t>
          </a:r>
          <a:endParaRPr lang="en-GB" sz="1800" kern="1200" noProof="0" dirty="0"/>
        </a:p>
      </dsp:txBody>
      <dsp:txXfrm>
        <a:off x="31646" y="3140401"/>
        <a:ext cx="10529945" cy="850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CCE6-2778-4CFC-8D55-ED50A34C1344}">
      <dsp:nvSpPr>
        <dsp:cNvPr id="0" name=""/>
        <dsp:cNvSpPr/>
      </dsp:nvSpPr>
      <dsp:spPr>
        <a:xfrm>
          <a:off x="5333" y="2848"/>
          <a:ext cx="10912804" cy="94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Να προσφέρονται μέτρα προστασίας και ανταμοιβές για τους πληροφοριοδότες.</a:t>
          </a:r>
          <a:endParaRPr lang="en-GB" sz="2400" kern="1200" noProof="0" dirty="0"/>
        </a:p>
      </dsp:txBody>
      <dsp:txXfrm>
        <a:off x="32934" y="30449"/>
        <a:ext cx="10857602" cy="887165"/>
      </dsp:txXfrm>
    </dsp:sp>
    <dsp:sp modelId="{B8DCEFB8-D8E6-8347-A700-F7B75184DDDA}">
      <dsp:nvSpPr>
        <dsp:cNvPr id="0" name=""/>
        <dsp:cNvSpPr/>
      </dsp:nvSpPr>
      <dsp:spPr>
        <a:xfrm>
          <a:off x="15985" y="1053192"/>
          <a:ext cx="10891500" cy="94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Να μπορεί να ζητά συμβουλές από τον αξιωματικό έρευνας που ορίστηκε από τον WADA για τυχόν απορίες κατά τη διάρκεια της διαδικασίας έρευνας.</a:t>
          </a:r>
          <a:endParaRPr lang="en-GB" sz="2400" kern="1200" noProof="0" dirty="0"/>
        </a:p>
      </dsp:txBody>
      <dsp:txXfrm>
        <a:off x="43586" y="1080793"/>
        <a:ext cx="10836298" cy="887165"/>
      </dsp:txXfrm>
    </dsp:sp>
    <dsp:sp modelId="{AA40609F-5B22-0E47-89E0-428954DC706C}">
      <dsp:nvSpPr>
        <dsp:cNvPr id="0" name=""/>
        <dsp:cNvSpPr/>
      </dsp:nvSpPr>
      <dsp:spPr>
        <a:xfrm>
          <a:off x="37226" y="2103535"/>
          <a:ext cx="10849018" cy="94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Να λαμβάνουν ενημερώσεις σχετικά με την πρόοδο της έρευνας κατά περίπτωση, εφόσον χρειάζεται.</a:t>
          </a:r>
          <a:endParaRPr lang="en-GB" sz="2100" kern="1200" noProof="0" dirty="0"/>
        </a:p>
      </dsp:txBody>
      <dsp:txXfrm>
        <a:off x="64827" y="2131136"/>
        <a:ext cx="10793816" cy="887165"/>
      </dsp:txXfrm>
    </dsp:sp>
    <dsp:sp modelId="{89A957F4-475F-0A45-9C38-8589376B83E1}">
      <dsp:nvSpPr>
        <dsp:cNvPr id="0" name=""/>
        <dsp:cNvSpPr/>
      </dsp:nvSpPr>
      <dsp:spPr>
        <a:xfrm>
          <a:off x="79461" y="3153879"/>
          <a:ext cx="10764549" cy="94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Να ενημερωθεί για τα πορίσματα που σχετίζονται με την αποκάλυψη της παρατυπίας, όταν το αρμόδιο Τμήμα </a:t>
          </a:r>
          <a:r>
            <a:rPr lang="en-GB" sz="2200" kern="1200" dirty="0"/>
            <a:t>I&amp;I </a:t>
          </a:r>
          <a:r>
            <a:rPr lang="el-GR" sz="2200" kern="1200" dirty="0"/>
            <a:t>του WADA το κρίνει σκόπιμο, αλλά όχι πριν από την ολοκλήρωση της έρευνας.</a:t>
          </a:r>
          <a:endParaRPr lang="en-GB" sz="2200" kern="1200" noProof="0" dirty="0"/>
        </a:p>
      </dsp:txBody>
      <dsp:txXfrm>
        <a:off x="107062" y="3181480"/>
        <a:ext cx="10709347" cy="887165"/>
      </dsp:txXfrm>
    </dsp:sp>
    <dsp:sp modelId="{2D1C69D1-D4CB-4645-99DF-105CE6D9F071}">
      <dsp:nvSpPr>
        <dsp:cNvPr id="0" name=""/>
        <dsp:cNvSpPr/>
      </dsp:nvSpPr>
      <dsp:spPr>
        <a:xfrm>
          <a:off x="162946" y="4204223"/>
          <a:ext cx="10597579" cy="113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Να ενημερωθεί εγκαίρως για τον τρόπο με τον οποίο ο WADA προτίθεται να λογοδοτήσει δημοσίως για τη φύση και τον χειρισμό της αποκάλυψης της παρατυπίας μετά την ολοκλήρωση της έρευνας και την ενδεχόμενη επιβολή κυρώσεων στον ερωτώμενο.</a:t>
          </a:r>
          <a:endParaRPr lang="en-GB" sz="2200" kern="1200" noProof="0" dirty="0"/>
        </a:p>
      </dsp:txBody>
      <dsp:txXfrm>
        <a:off x="196093" y="4237370"/>
        <a:ext cx="10531285" cy="1065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CCE6-2778-4CFC-8D55-ED50A34C1344}">
      <dsp:nvSpPr>
        <dsp:cNvPr id="0" name=""/>
        <dsp:cNvSpPr/>
      </dsp:nvSpPr>
      <dsp:spPr>
        <a:xfrm>
          <a:off x="5172" y="1988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παρέχει κάθε πληροφορία που θεωρεί σχετική</a:t>
          </a:r>
          <a:endParaRPr lang="en-GB" sz="2000" kern="1200" noProof="0" dirty="0"/>
        </a:p>
      </dsp:txBody>
      <dsp:txXfrm>
        <a:off x="18193" y="15009"/>
        <a:ext cx="10556851" cy="418542"/>
      </dsp:txXfrm>
    </dsp:sp>
    <dsp:sp modelId="{BBFC5E72-9FE8-435C-BF47-6CE0BDD1D9AD}">
      <dsp:nvSpPr>
        <dsp:cNvPr id="0" name=""/>
        <dsp:cNvSpPr/>
      </dsp:nvSpPr>
      <dsp:spPr>
        <a:xfrm>
          <a:off x="5172" y="512181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νιώθει εμπιστοσύνη</a:t>
          </a:r>
          <a:endParaRPr lang="en-GB" sz="2000" kern="1200" noProof="0" dirty="0"/>
        </a:p>
      </dsp:txBody>
      <dsp:txXfrm>
        <a:off x="18193" y="525202"/>
        <a:ext cx="10556851" cy="418542"/>
      </dsp:txXfrm>
    </dsp:sp>
    <dsp:sp modelId="{45846320-EA3D-433D-84B4-F5877179FBC1}">
      <dsp:nvSpPr>
        <dsp:cNvPr id="0" name=""/>
        <dsp:cNvSpPr/>
      </dsp:nvSpPr>
      <dsp:spPr>
        <a:xfrm>
          <a:off x="5172" y="1022373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κάνει την αναφορά χρησιμοποιώντας ασφαλή και αξιόπιστα δίκτυα αναφοράς</a:t>
          </a:r>
          <a:endParaRPr lang="en-GB" sz="2000" kern="1200" noProof="0" dirty="0"/>
        </a:p>
      </dsp:txBody>
      <dsp:txXfrm>
        <a:off x="18193" y="1035394"/>
        <a:ext cx="10556851" cy="418542"/>
      </dsp:txXfrm>
    </dsp:sp>
    <dsp:sp modelId="{158624B6-E5DF-42C4-8457-A854B038853C}">
      <dsp:nvSpPr>
        <dsp:cNvPr id="0" name=""/>
        <dsp:cNvSpPr/>
      </dsp:nvSpPr>
      <dsp:spPr>
        <a:xfrm>
          <a:off x="0" y="1526366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ενημερώνεται για την πορεία της διαδικασίας</a:t>
          </a:r>
          <a:endParaRPr lang="en-GB" sz="2000" kern="1200" noProof="0" dirty="0"/>
        </a:p>
      </dsp:txBody>
      <dsp:txXfrm>
        <a:off x="13021" y="1539387"/>
        <a:ext cx="10556851" cy="418542"/>
      </dsp:txXfrm>
    </dsp:sp>
    <dsp:sp modelId="{3B0195C0-9F0B-4E9A-9BAF-872063FCFDFD}">
      <dsp:nvSpPr>
        <dsp:cNvPr id="0" name=""/>
        <dsp:cNvSpPr/>
      </dsp:nvSpPr>
      <dsp:spPr>
        <a:xfrm>
          <a:off x="5172" y="2042758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ενημερώνεται για ανταλλαγή πληροφοριών σε τρίτους</a:t>
          </a:r>
          <a:endParaRPr lang="en-GB" sz="2000" kern="1200" noProof="0" dirty="0"/>
        </a:p>
      </dsp:txBody>
      <dsp:txXfrm>
        <a:off x="18193" y="2055779"/>
        <a:ext cx="10556851" cy="418542"/>
      </dsp:txXfrm>
    </dsp:sp>
    <dsp:sp modelId="{C16B97E1-6388-4CE6-8901-3C724A18FEAA}">
      <dsp:nvSpPr>
        <dsp:cNvPr id="0" name=""/>
        <dsp:cNvSpPr/>
      </dsp:nvSpPr>
      <dsp:spPr>
        <a:xfrm>
          <a:off x="5172" y="2552951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αποσύρει την αναφορά</a:t>
          </a:r>
          <a:endParaRPr lang="en-GB" sz="2000" kern="1200" noProof="0" dirty="0"/>
        </a:p>
      </dsp:txBody>
      <dsp:txXfrm>
        <a:off x="18193" y="2565972"/>
        <a:ext cx="10556851" cy="418542"/>
      </dsp:txXfrm>
    </dsp:sp>
    <dsp:sp modelId="{1FF2C183-1699-4236-847F-E879B17CDF3E}">
      <dsp:nvSpPr>
        <dsp:cNvPr id="0" name=""/>
        <dsp:cNvSpPr/>
      </dsp:nvSpPr>
      <dsp:spPr>
        <a:xfrm>
          <a:off x="5172" y="3063143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λαμβάνει βοήθεια</a:t>
          </a:r>
          <a:endParaRPr lang="en-GB" sz="2000" kern="1200" noProof="0" dirty="0"/>
        </a:p>
      </dsp:txBody>
      <dsp:txXfrm>
        <a:off x="18193" y="3076164"/>
        <a:ext cx="10556851" cy="418542"/>
      </dsp:txXfrm>
    </dsp:sp>
    <dsp:sp modelId="{65607BE9-8E54-460D-99E7-60218956B4D2}">
      <dsp:nvSpPr>
        <dsp:cNvPr id="0" name=""/>
        <dsp:cNvSpPr/>
      </dsp:nvSpPr>
      <dsp:spPr>
        <a:xfrm>
          <a:off x="5172" y="3573336"/>
          <a:ext cx="10582893" cy="444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noProof="0" dirty="0"/>
            <a:t>Να προστατεύεται από αντίποινα</a:t>
          </a:r>
          <a:endParaRPr lang="en-GB" sz="2000" kern="1200" noProof="0" dirty="0"/>
        </a:p>
      </dsp:txBody>
      <dsp:txXfrm>
        <a:off x="18193" y="3586357"/>
        <a:ext cx="10556851" cy="41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7F53-9A65-4A97-B208-6DD100108F7E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CA2C-7CE0-4041-8C32-376AF866D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NADO: National Anti-doping Organization</a:t>
            </a:r>
          </a:p>
          <a:p>
            <a:r>
              <a:rPr lang="en-GB" dirty="0"/>
              <a:t>NF: National Federation</a:t>
            </a:r>
          </a:p>
          <a:p>
            <a:r>
              <a:rPr lang="en-GB" dirty="0"/>
              <a:t>NOC: National Olympic Committee</a:t>
            </a:r>
          </a:p>
          <a:p>
            <a:r>
              <a:rPr lang="en-GB" dirty="0"/>
              <a:t>WADA: World Anti-doping Agency</a:t>
            </a:r>
          </a:p>
          <a:p>
            <a:r>
              <a:rPr lang="en-GB" dirty="0"/>
              <a:t>IF: International Federation</a:t>
            </a:r>
          </a:p>
          <a:p>
            <a:r>
              <a:rPr lang="en-GB" dirty="0"/>
              <a:t>IOC: International Olympic Committee</a:t>
            </a:r>
          </a:p>
          <a:p>
            <a:r>
              <a:rPr lang="en-GB" dirty="0"/>
              <a:t>ITA: International Testing Agency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7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2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8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8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44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40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0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9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26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 on the Protection of Whistleblowers in the Context of the Fight Against Doping in Sport  (Council of Europe, </a:t>
            </a:r>
            <a:r>
              <a:rPr lang="es-ES" dirty="0"/>
              <a:t>T-DO (2021) 28)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6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26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44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Recommendation on the Protection of Whistleblowers in the Context of the Fight Against Doping in Sport  (Council of Europe, </a:t>
            </a:r>
            <a:r>
              <a:rPr lang="es-ES" dirty="0"/>
              <a:t>T-DO (2021) 28)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4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86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71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6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 (EU) 2016/679 General Data Protection Regulation </a:t>
            </a:r>
            <a:r>
              <a:rPr lang="en-GB" baseline="0" dirty="0"/>
              <a:t>(GDPR)</a:t>
            </a:r>
            <a:endParaRPr lang="en-GB" dirty="0"/>
          </a:p>
          <a:p>
            <a:r>
              <a:rPr lang="en-GB" dirty="0"/>
              <a:t>Article</a:t>
            </a:r>
            <a:r>
              <a:rPr lang="en-GB" baseline="0" dirty="0"/>
              <a:t> 2.11 WADC: </a:t>
            </a:r>
            <a:r>
              <a:rPr lang="en-US" dirty="0"/>
              <a:t>Acts by an Athlete or Other Person to Discourage or Retaliate Against Reporting to Authorities. </a:t>
            </a:r>
          </a:p>
          <a:p>
            <a:r>
              <a:rPr lang="en-US" dirty="0"/>
              <a:t>2.11.1 Any act which threatens or seeks to intimidate another Person with the intent of discouraging the Person from the good-faith reporting of information that relates to an alleged anti-doping rule violation or alleged non-compliance with the Code to WADA. </a:t>
            </a:r>
          </a:p>
          <a:p>
            <a:r>
              <a:rPr lang="en-US" dirty="0"/>
              <a:t>2.11.2</a:t>
            </a:r>
            <a:r>
              <a:rPr lang="en-US" baseline="0" dirty="0"/>
              <a:t> </a:t>
            </a:r>
            <a:r>
              <a:rPr lang="en-US" dirty="0"/>
              <a:t>Retaliation against a Person who, in good faith, has provided evidence or information that relates to an alleged anti-doping rule violation or alleged non-compliance with the Code to WADA, an Anti-Doping Organization, law enforcement, regulatory or professional disciplinary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1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Recommendation on the Protection of Whistleblowers in the Context of the Fight Against Doping in Sport  (Council of Europe, </a:t>
            </a:r>
            <a:r>
              <a:rPr lang="es-ES" dirty="0"/>
              <a:t>T-DO (2021) 28)</a:t>
            </a:r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3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9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3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 on the Protection of Whistleblowers in the Context of the Fight Against Doping in Sport  (Council of Europe, </a:t>
            </a:r>
            <a:r>
              <a:rPr lang="es-ES" dirty="0"/>
              <a:t>T-DO (2021) 28)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8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 on the Protection of Whistleblowers in the Context of the Fight Against Doping in Sport  (Council of Europe, </a:t>
            </a:r>
            <a:r>
              <a:rPr lang="es-ES" dirty="0"/>
              <a:t>T-DO (2021) 28)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CA2C-7CE0-4041-8C32-376AF866D6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3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s://speakup.wada-ama.org/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eveal.sport/setup" TargetMode="External"/><Relationship Id="rId4" Type="http://schemas.openxmlformats.org/officeDocument/2006/relationships/hyperlink" Target="https://speakup.wada-ama.org/FrontPages/Default.aspx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jpeg"/><Relationship Id="rId7" Type="http://schemas.openxmlformats.org/officeDocument/2006/relationships/hyperlink" Target="http://www.bkms-system.net/NAD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kad.org.uk/protect-your-sport" TargetMode="External"/><Relationship Id="rId5" Type="http://schemas.openxmlformats.org/officeDocument/2006/relationships/hyperlink" Target="http://www.adas.org.rs/doping-kontrola/prijavi-doping" TargetMode="External"/><Relationship Id="rId4" Type="http://schemas.openxmlformats.org/officeDocument/2006/relationships/hyperlink" Target="https://denunciasweb.aepsad.gob.es/" TargetMode="External"/><Relationship Id="rId9" Type="http://schemas.openxmlformats.org/officeDocument/2006/relationships/image" Target="../media/image5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svg"/><Relationship Id="rId10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svg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4.svg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4.svg"/><Relationship Id="rId4" Type="http://schemas.openxmlformats.org/officeDocument/2006/relationships/diagramData" Target="../diagrams/data5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 descr="Doping Control Vector Art &amp;amp; Graphics | freevector.com">
            <a:extLst>
              <a:ext uri="{FF2B5EF4-FFF2-40B4-BE49-F238E27FC236}">
                <a16:creationId xmlns:a16="http://schemas.microsoft.com/office/drawing/2014/main" id="{1233877A-04EA-4297-B7F9-56E43176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13184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2B4ED4B-E55F-476B-9677-DC4B438D9B2D}"/>
              </a:ext>
            </a:extLst>
          </p:cNvPr>
          <p:cNvGrpSpPr/>
          <p:nvPr/>
        </p:nvGrpSpPr>
        <p:grpSpPr>
          <a:xfrm>
            <a:off x="4441371" y="3827834"/>
            <a:ext cx="7750629" cy="1711842"/>
            <a:chOff x="5207975" y="2573079"/>
            <a:chExt cx="6983876" cy="17118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13068A-02ED-4D0D-907D-082C8DD0F4D2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E837C1-FA95-428F-BD93-BE740DF67040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4EB6944-9D41-44E0-B67A-C185018CACC1}"/>
              </a:ext>
            </a:extLst>
          </p:cNvPr>
          <p:cNvSpPr txBox="1"/>
          <p:nvPr/>
        </p:nvSpPr>
        <p:spPr>
          <a:xfrm>
            <a:off x="4628267" y="4024728"/>
            <a:ext cx="7563734" cy="625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ντόπινγκ και η αναφορά παρατυπιών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9A8F65-0AE3-4D09-992D-DFE7A30F3160}"/>
              </a:ext>
            </a:extLst>
          </p:cNvPr>
          <p:cNvSpPr txBox="1"/>
          <p:nvPr/>
        </p:nvSpPr>
        <p:spPr>
          <a:xfrm>
            <a:off x="5847984" y="4711937"/>
            <a:ext cx="63440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Πως να κάνετε αναφορά και καλές πρακτικές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7FA04-19B1-432E-814B-BE2024EF6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06" y="5939609"/>
            <a:ext cx="1808047" cy="646236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6CCE31F5-A056-4A2D-A17A-9D25332F8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81" y="0"/>
            <a:ext cx="2542868" cy="11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36501"/>
            <a:ext cx="11230394" cy="724247"/>
          </a:xfrm>
        </p:spPr>
        <p:txBody>
          <a:bodyPr/>
          <a:lstStyle/>
          <a:p>
            <a:r>
              <a:rPr lang="el-GR" sz="4800" dirty="0"/>
              <a:t>Οδηγίες του </a:t>
            </a:r>
            <a:r>
              <a:rPr lang="en-GB" sz="4800" dirty="0"/>
              <a:t>WADA </a:t>
            </a:r>
            <a:r>
              <a:rPr lang="el-GR" sz="4800" dirty="0"/>
              <a:t>για την εμπιστευτικότητα</a:t>
            </a:r>
            <a:endParaRPr lang="en-GB" sz="48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D465109-3CEA-C549-A3FE-3F37DC4F4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60258"/>
              </p:ext>
            </p:extLst>
          </p:nvPr>
        </p:nvGraphicFramePr>
        <p:xfrm>
          <a:off x="799381" y="1610622"/>
          <a:ext cx="10593238" cy="401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65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DF9EF17-734D-CA9B-5162-063BF89C4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8" t="9208" r="4370" b="5040"/>
          <a:stretch/>
        </p:blipFill>
        <p:spPr>
          <a:xfrm>
            <a:off x="7243897" y="1544318"/>
            <a:ext cx="3649229" cy="4235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764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91968"/>
            <a:ext cx="11230394" cy="724247"/>
          </a:xfrm>
        </p:spPr>
        <p:txBody>
          <a:bodyPr/>
          <a:lstStyle/>
          <a:p>
            <a:r>
              <a:rPr lang="el-GR" sz="4800" dirty="0"/>
              <a:t>Πλατφόρμα </a:t>
            </a:r>
            <a:r>
              <a:rPr lang="en-GB" sz="4800" dirty="0"/>
              <a:t>Speak Up! –</a:t>
            </a:r>
            <a:r>
              <a:rPr lang="el-GR" sz="4800" dirty="0"/>
              <a:t>Κάνετε την αναφορά σε</a:t>
            </a:r>
            <a:r>
              <a:rPr lang="en-GB" sz="4800" dirty="0"/>
              <a:t>10</a:t>
            </a:r>
            <a:r>
              <a:rPr lang="el-GR" sz="4800" dirty="0"/>
              <a:t> βήματα</a:t>
            </a:r>
            <a:endParaRPr lang="en-GB" sz="4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51DD3D-326D-FB31-8F81-11A03B6E2C58}"/>
              </a:ext>
            </a:extLst>
          </p:cNvPr>
          <p:cNvSpPr txBox="1"/>
          <p:nvPr/>
        </p:nvSpPr>
        <p:spPr>
          <a:xfrm>
            <a:off x="179614" y="1839115"/>
            <a:ext cx="70642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1. </a:t>
            </a:r>
            <a:r>
              <a:rPr lang="el-GR" sz="2200" dirty="0"/>
              <a:t>Αποκτήστε πρόσβαση στην πλατφόρμα απευθείας αντιγράφοντας ή γράφοντας τη διεύθυνση</a:t>
            </a:r>
            <a:r>
              <a:rPr lang="en-GB" sz="2200" dirty="0"/>
              <a:t> </a:t>
            </a:r>
            <a:r>
              <a:rPr lang="en-GB" sz="2200" dirty="0">
                <a:hlinkClick r:id="rId5"/>
              </a:rPr>
              <a:t>https://speakup.wada-ama.org</a:t>
            </a:r>
            <a:r>
              <a:rPr lang="en-GB" sz="2200" dirty="0"/>
              <a:t> </a:t>
            </a:r>
            <a:r>
              <a:rPr lang="el-GR" sz="2200" dirty="0"/>
              <a:t>σε ένα πρόγραμμα περιήγησης στο διαδίκτυο.</a:t>
            </a:r>
            <a:endParaRPr lang="en-GB" sz="2200" dirty="0"/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F5E337B-C1D6-26DF-0283-5FEA3FD55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02" y="3984171"/>
            <a:ext cx="3690654" cy="228951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3857643-94B4-D74A-D3B6-FAAA82A4507F}"/>
              </a:ext>
            </a:extLst>
          </p:cNvPr>
          <p:cNvSpPr txBox="1"/>
          <p:nvPr/>
        </p:nvSpPr>
        <p:spPr>
          <a:xfrm>
            <a:off x="179614" y="3007777"/>
            <a:ext cx="6486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2200" dirty="0"/>
          </a:p>
          <a:p>
            <a:r>
              <a:rPr lang="en-GB" sz="2200" dirty="0"/>
              <a:t>2. </a:t>
            </a:r>
            <a:r>
              <a:rPr lang="el-GR" sz="2200" dirty="0"/>
              <a:t>Επιλέξτε τη γλώσσα που επιθυμείτε</a:t>
            </a:r>
            <a:r>
              <a:rPr lang="en-GB" sz="2200" dirty="0"/>
              <a:t>: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82355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764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898" y="188316"/>
            <a:ext cx="11230394" cy="724247"/>
          </a:xfrm>
        </p:spPr>
        <p:txBody>
          <a:bodyPr/>
          <a:lstStyle/>
          <a:p>
            <a:r>
              <a:rPr lang="el-GR" sz="4400" dirty="0"/>
              <a:t>Πλατφόρμα </a:t>
            </a:r>
            <a:r>
              <a:rPr lang="en-GB" sz="4400" dirty="0"/>
              <a:t>Speak Up! – </a:t>
            </a:r>
            <a:r>
              <a:rPr lang="el-GR" sz="4400" dirty="0"/>
              <a:t>βήμα προς βήμα</a:t>
            </a:r>
            <a:endParaRPr lang="en-GB" sz="4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51DD3D-326D-FB31-8F81-11A03B6E2C58}"/>
              </a:ext>
            </a:extLst>
          </p:cNvPr>
          <p:cNvSpPr txBox="1"/>
          <p:nvPr/>
        </p:nvSpPr>
        <p:spPr>
          <a:xfrm>
            <a:off x="428714" y="1860300"/>
            <a:ext cx="525537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l-GR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3. Επιλέξτε τον τύπο της παράβασης του κανόνα αντιντόπινγκ (ADRV) που θέλετε να αναφέρετε.</a:t>
            </a:r>
            <a:endParaRPr lang="el-GR" sz="18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en-GB" sz="2200" dirty="0"/>
          </a:p>
        </p:txBody>
      </p:sp>
      <p:pic>
        <p:nvPicPr>
          <p:cNvPr id="10" name="Imagen 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81D4728-045D-6C4A-8892-03F7F5BC6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5804524" y="2127259"/>
            <a:ext cx="6370905" cy="35627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0DF45CE-02C6-AEB5-B219-9F716D9BACA7}"/>
              </a:ext>
            </a:extLst>
          </p:cNvPr>
          <p:cNvSpPr txBox="1"/>
          <p:nvPr/>
        </p:nvSpPr>
        <p:spPr>
          <a:xfrm>
            <a:off x="422502" y="3044279"/>
            <a:ext cx="5255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l-GR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4. Επιλέξτε τη χώρα στην οποία σημειώθηκε η συγκεκριμένη παράβαση.</a:t>
            </a:r>
            <a:endParaRPr lang="el-GR" sz="18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35EBE3-A3C5-022F-61A2-C01C46AFDD6B}"/>
              </a:ext>
            </a:extLst>
          </p:cNvPr>
          <p:cNvSpPr txBox="1"/>
          <p:nvPr/>
        </p:nvSpPr>
        <p:spPr>
          <a:xfrm>
            <a:off x="422502" y="4167318"/>
            <a:ext cx="526158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200" dirty="0"/>
              <a:t>5. </a:t>
            </a:r>
            <a:r>
              <a:rPr lang="el-GR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Γράψτε το όνομα του αθλήματος/των αθλημάτων στο οποίο σημειώθηκε η συγκεκριμένη παράβαση.</a:t>
            </a:r>
            <a:endParaRPr lang="es-ES" sz="2200" dirty="0"/>
          </a:p>
        </p:txBody>
      </p:sp>
      <p:pic>
        <p:nvPicPr>
          <p:cNvPr id="20" name="Imagen 1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ACAA6FA-A80F-9A61-920D-C00EBB4261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1" t="7477" r="5026" b="25135"/>
          <a:stretch/>
        </p:blipFill>
        <p:spPr>
          <a:xfrm>
            <a:off x="8046639" y="912563"/>
            <a:ext cx="1429516" cy="127458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2975959-A719-29F6-599B-3A53D13AD06D}"/>
              </a:ext>
            </a:extLst>
          </p:cNvPr>
          <p:cNvCxnSpPr/>
          <p:nvPr/>
        </p:nvCxnSpPr>
        <p:spPr>
          <a:xfrm>
            <a:off x="5677877" y="1411133"/>
            <a:ext cx="0" cy="4460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8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764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898" y="188316"/>
            <a:ext cx="11230394" cy="724247"/>
          </a:xfrm>
        </p:spPr>
        <p:txBody>
          <a:bodyPr/>
          <a:lstStyle/>
          <a:p>
            <a:r>
              <a:rPr lang="el-GR" sz="4400" dirty="0"/>
              <a:t>Πλατφόρμα </a:t>
            </a:r>
            <a:r>
              <a:rPr lang="en-GB" sz="4400" dirty="0"/>
              <a:t>Speak Up! – </a:t>
            </a:r>
            <a:r>
              <a:rPr lang="el-GR" sz="4400" dirty="0"/>
              <a:t>βήμα προς βήμα</a:t>
            </a:r>
            <a:endParaRPr lang="en-GB" sz="4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51DD3D-326D-FB31-8F81-11A03B6E2C58}"/>
              </a:ext>
            </a:extLst>
          </p:cNvPr>
          <p:cNvSpPr txBox="1"/>
          <p:nvPr/>
        </p:nvSpPr>
        <p:spPr>
          <a:xfrm>
            <a:off x="411905" y="3508499"/>
            <a:ext cx="5255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2000" dirty="0"/>
              <a:t>8. </a:t>
            </a:r>
            <a:r>
              <a:rPr lang="el-GR" sz="20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Περιγράψτε την υποψία ή τη γνώση σας όσο το δυνατόν πιο λεπτομερώς. Θα μπορούσατε εδώ να επισυνάψετε και έγγραφα.</a:t>
            </a:r>
            <a:endParaRPr lang="el-GR" sz="20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R="0" algn="l" rtl="0"/>
            <a:endParaRPr lang="el-GR" sz="1800" b="0" i="0" u="none" strike="noStrike" baseline="0" dirty="0">
              <a:solidFill>
                <a:prstClr val="black"/>
              </a:solidFill>
            </a:endParaRPr>
          </a:p>
          <a:p>
            <a:endParaRPr lang="en-GB" sz="2200" dirty="0"/>
          </a:p>
        </p:txBody>
      </p:sp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56DC34D-7343-0740-74C9-0CA3B10F6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1" t="7477" r="5026" b="25135"/>
          <a:stretch/>
        </p:blipFill>
        <p:spPr>
          <a:xfrm>
            <a:off x="8289170" y="927867"/>
            <a:ext cx="1474727" cy="1314899"/>
          </a:xfrm>
          <a:prstGeom prst="rect">
            <a:avLst/>
          </a:prstGeom>
        </p:spPr>
      </p:pic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F41D6D0-6452-4B3B-6339-2801BA91AC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r="10296"/>
          <a:stretch/>
        </p:blipFill>
        <p:spPr>
          <a:xfrm>
            <a:off x="6583270" y="2219439"/>
            <a:ext cx="5322149" cy="427681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2042CB0-BF3E-A54F-D1FB-615A99F694A1}"/>
              </a:ext>
            </a:extLst>
          </p:cNvPr>
          <p:cNvSpPr txBox="1"/>
          <p:nvPr/>
        </p:nvSpPr>
        <p:spPr>
          <a:xfrm>
            <a:off x="411905" y="2678418"/>
            <a:ext cx="61022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200" dirty="0"/>
              <a:t>7. </a:t>
            </a:r>
            <a:r>
              <a:rPr lang="el-GR" sz="2200" dirty="0"/>
              <a:t>Αναφέρετε πότε συνέβη το περιστατικό</a:t>
            </a:r>
            <a:r>
              <a:rPr lang="en-GB" sz="2200" dirty="0"/>
              <a:t>.</a:t>
            </a:r>
            <a:endParaRPr lang="es-ES" sz="2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E0A9A50-55B4-AA7F-CF17-49836E5C7A31}"/>
              </a:ext>
            </a:extLst>
          </p:cNvPr>
          <p:cNvSpPr txBox="1"/>
          <p:nvPr/>
        </p:nvSpPr>
        <p:spPr>
          <a:xfrm>
            <a:off x="411905" y="1913229"/>
            <a:ext cx="61022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200" noProof="0" dirty="0"/>
              <a:t>6. </a:t>
            </a:r>
            <a:r>
              <a:rPr lang="el-GR" sz="2200" dirty="0"/>
              <a:t>Αναφέρετε ποιος εμπλέκεται στο περιστατικό</a:t>
            </a:r>
            <a:r>
              <a:rPr lang="en-GB" sz="2200" dirty="0"/>
              <a:t>.</a:t>
            </a:r>
            <a:endParaRPr lang="es-ES" sz="22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766B449-0D1F-F330-F9FF-DDF290F49D15}"/>
              </a:ext>
            </a:extLst>
          </p:cNvPr>
          <p:cNvCxnSpPr/>
          <p:nvPr/>
        </p:nvCxnSpPr>
        <p:spPr>
          <a:xfrm>
            <a:off x="6514125" y="1558091"/>
            <a:ext cx="0" cy="4460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2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764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570" y="257199"/>
            <a:ext cx="11230394" cy="724247"/>
          </a:xfrm>
        </p:spPr>
        <p:txBody>
          <a:bodyPr/>
          <a:lstStyle/>
          <a:p>
            <a:r>
              <a:rPr lang="el-GR" sz="4400" dirty="0"/>
              <a:t>Πλατφόρμα </a:t>
            </a:r>
            <a:r>
              <a:rPr lang="en-GB" sz="4400" dirty="0"/>
              <a:t>Speak Up! –</a:t>
            </a:r>
            <a:r>
              <a:rPr lang="el-GR" sz="4400" dirty="0"/>
              <a:t> βήμα προς βήμα</a:t>
            </a:r>
            <a:endParaRPr lang="en-GB" sz="4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DF45CE-02C6-AEB5-B219-9F716D9BACA7}"/>
              </a:ext>
            </a:extLst>
          </p:cNvPr>
          <p:cNvSpPr txBox="1"/>
          <p:nvPr/>
        </p:nvSpPr>
        <p:spPr>
          <a:xfrm>
            <a:off x="454570" y="1736663"/>
            <a:ext cx="352027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9. Δηλώστε τα στοιχεία επικοινωνίας σας ή δημιουργήστε ένα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ασφαλές 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mailbox</a:t>
            </a:r>
            <a:r>
              <a:rPr lang="el-GR" sz="20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αν θέλετε να επικοινωνήσει μαζί σας ο WADA.</a:t>
            </a:r>
            <a:endParaRPr lang="el-GR" sz="20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endParaRPr lang="es-ES" sz="2200" dirty="0"/>
          </a:p>
        </p:txBody>
      </p:sp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1C788D84-E594-F89D-4299-89CFD4082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9"/>
          <a:stretch/>
        </p:blipFill>
        <p:spPr>
          <a:xfrm>
            <a:off x="4551737" y="1527709"/>
            <a:ext cx="7640263" cy="4460031"/>
          </a:xfrm>
          <a:prstGeom prst="rect">
            <a:avLst/>
          </a:prstGeom>
        </p:spPr>
      </p:pic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56DC34D-7343-0740-74C9-0CA3B10F6B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1" t="7477" r="5026" b="25135"/>
          <a:stretch/>
        </p:blipFill>
        <p:spPr>
          <a:xfrm>
            <a:off x="9757325" y="975762"/>
            <a:ext cx="1474727" cy="13148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8E974A2-E4DB-299D-1C7F-17C340570DA5}"/>
              </a:ext>
            </a:extLst>
          </p:cNvPr>
          <p:cNvSpPr txBox="1"/>
          <p:nvPr/>
        </p:nvSpPr>
        <p:spPr>
          <a:xfrm>
            <a:off x="340511" y="3641505"/>
            <a:ext cx="4671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200" dirty="0"/>
              <a:t>10. </a:t>
            </a:r>
            <a:r>
              <a:rPr lang="el-GR" sz="2200" dirty="0"/>
              <a:t>Στείλτε την αναφορά.</a:t>
            </a:r>
            <a:endParaRPr lang="es-ES" sz="2200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B56FB1A-B65E-E720-7B15-3BAE01A92CE4}"/>
              </a:ext>
            </a:extLst>
          </p:cNvPr>
          <p:cNvCxnSpPr>
            <a:cxnSpLocks/>
          </p:cNvCxnSpPr>
          <p:nvPr/>
        </p:nvCxnSpPr>
        <p:spPr>
          <a:xfrm>
            <a:off x="4342331" y="1633211"/>
            <a:ext cx="0" cy="42490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3B67F0A7-6623-6C64-6ACB-CA7ECA23ECAB}"/>
              </a:ext>
            </a:extLst>
          </p:cNvPr>
          <p:cNvGrpSpPr/>
          <p:nvPr/>
        </p:nvGrpSpPr>
        <p:grpSpPr>
          <a:xfrm>
            <a:off x="742666" y="4358471"/>
            <a:ext cx="2130761" cy="1010396"/>
            <a:chOff x="802432" y="4680756"/>
            <a:chExt cx="2581280" cy="1157442"/>
          </a:xfrm>
        </p:grpSpPr>
        <p:pic>
          <p:nvPicPr>
            <p:cNvPr id="17" name="Imagen 16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2EE4EF4-BE23-5D63-FBC4-F49532E74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12" t="91077"/>
            <a:stretch/>
          </p:blipFill>
          <p:spPr>
            <a:xfrm>
              <a:off x="802432" y="4680756"/>
              <a:ext cx="2581280" cy="1025619"/>
            </a:xfrm>
            <a:prstGeom prst="rect">
              <a:avLst/>
            </a:prstGeom>
          </p:spPr>
        </p:pic>
        <p:pic>
          <p:nvPicPr>
            <p:cNvPr id="5" name="Gráfico 4" descr="Cursor con relleno sólido">
              <a:extLst>
                <a:ext uri="{FF2B5EF4-FFF2-40B4-BE49-F238E27FC236}">
                  <a16:creationId xmlns:a16="http://schemas.microsoft.com/office/drawing/2014/main" id="{D9BF0377-58D0-240C-1148-CBF1544F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49503">
              <a:off x="1134632" y="4923798"/>
              <a:ext cx="914400" cy="914400"/>
            </a:xfrm>
            <a:prstGeom prst="rect">
              <a:avLst/>
            </a:prstGeom>
          </p:spPr>
        </p:pic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8317634F-45F7-588E-EDD3-D132242CA484}"/>
              </a:ext>
            </a:extLst>
          </p:cNvPr>
          <p:cNvSpPr/>
          <p:nvPr/>
        </p:nvSpPr>
        <p:spPr>
          <a:xfrm>
            <a:off x="1394289" y="924772"/>
            <a:ext cx="9257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Ο </a:t>
            </a:r>
            <a:r>
              <a:rPr lang="en-GB" sz="2400" dirty="0"/>
              <a:t>WADA </a:t>
            </a:r>
            <a:r>
              <a:rPr lang="el-GR" sz="2400" dirty="0"/>
              <a:t>σας ενθαρρύνει να μιλήσετε - </a:t>
            </a:r>
            <a:r>
              <a:rPr lang="en-GB" sz="2400" dirty="0"/>
              <a:t>Speak Up!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15880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9" y="464634"/>
            <a:ext cx="11078479" cy="724247"/>
          </a:xfrm>
        </p:spPr>
        <p:txBody>
          <a:bodyPr/>
          <a:lstStyle/>
          <a:p>
            <a:pPr marR="0" algn="ctr" rtl="0"/>
            <a:r>
              <a:rPr lang="el-GR" sz="28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Διάφορες ηλεκτρονικές πλατφόρμες είναι διαθέσιμες και η διαδικασία είναι παρόμοια.</a:t>
            </a:r>
            <a:endParaRPr lang="el-GR" sz="28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B29A3F-4DC7-32CD-676B-40249CA8367A}"/>
              </a:ext>
            </a:extLst>
          </p:cNvPr>
          <p:cNvSpPr txBox="1"/>
          <p:nvPr/>
        </p:nvSpPr>
        <p:spPr>
          <a:xfrm>
            <a:off x="1328606" y="1736663"/>
            <a:ext cx="4767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COLABORA, </a:t>
            </a:r>
            <a:r>
              <a:rPr lang="el-GR" sz="2800" b="1" dirty="0"/>
              <a:t>Ισπανικός</a:t>
            </a:r>
            <a:r>
              <a:rPr lang="en-GB" sz="2800" dirty="0"/>
              <a:t> NADO</a:t>
            </a:r>
            <a:endParaRPr lang="es-ES" sz="2800" dirty="0"/>
          </a:p>
        </p:txBody>
      </p:sp>
      <p:pic>
        <p:nvPicPr>
          <p:cNvPr id="12" name="Gráfico 11" descr="Casilla marcada con relleno sólido">
            <a:extLst>
              <a:ext uri="{FF2B5EF4-FFF2-40B4-BE49-F238E27FC236}">
                <a16:creationId xmlns:a16="http://schemas.microsoft.com/office/drawing/2014/main" id="{B6EB4C06-942F-76EA-94AA-BE52EFE34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10" y="1641777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D7623F4-CE30-7587-684D-7066D6BE7E4B}"/>
              </a:ext>
            </a:extLst>
          </p:cNvPr>
          <p:cNvSpPr txBox="1"/>
          <p:nvPr/>
        </p:nvSpPr>
        <p:spPr>
          <a:xfrm>
            <a:off x="767310" y="3046895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denunciasweb.aepsad.gob.es</a:t>
            </a:r>
            <a:endParaRPr lang="en-GB" dirty="0"/>
          </a:p>
        </p:txBody>
      </p:sp>
      <p:pic>
        <p:nvPicPr>
          <p:cNvPr id="22" name="Imagen 2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34FC516-D1FE-CF3C-4FD3-1F7FDB89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4"/>
          <a:stretch/>
        </p:blipFill>
        <p:spPr>
          <a:xfrm>
            <a:off x="6125926" y="1404809"/>
            <a:ext cx="5801216" cy="5016690"/>
          </a:xfrm>
          <a:prstGeom prst="rect">
            <a:avLst/>
          </a:prstGeom>
        </p:spPr>
      </p:pic>
      <p:pic>
        <p:nvPicPr>
          <p:cNvPr id="27" name="Imagen 2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9459B80-2327-13F9-1762-0FD3F5B9C5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0" y="3785558"/>
            <a:ext cx="3451896" cy="1412139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CD72BF6-31ED-413A-B7D2-DE4D29F796BC}"/>
              </a:ext>
            </a:extLst>
          </p:cNvPr>
          <p:cNvCxnSpPr>
            <a:cxnSpLocks/>
          </p:cNvCxnSpPr>
          <p:nvPr/>
        </p:nvCxnSpPr>
        <p:spPr>
          <a:xfrm>
            <a:off x="5592633" y="1736663"/>
            <a:ext cx="0" cy="42490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0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6B29A3F-4DC7-32CD-676B-40249CA8367A}"/>
              </a:ext>
            </a:extLst>
          </p:cNvPr>
          <p:cNvSpPr txBox="1"/>
          <p:nvPr/>
        </p:nvSpPr>
        <p:spPr>
          <a:xfrm>
            <a:off x="1328606" y="792872"/>
            <a:ext cx="4767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COLABORA, </a:t>
            </a:r>
            <a:r>
              <a:rPr lang="el-GR" sz="2800" b="1" dirty="0"/>
              <a:t>Ισπανικός</a:t>
            </a:r>
            <a:r>
              <a:rPr lang="en-GB" sz="2800" dirty="0"/>
              <a:t> NADO</a:t>
            </a:r>
            <a:endParaRPr lang="es-ES" sz="2800" dirty="0"/>
          </a:p>
        </p:txBody>
      </p:sp>
      <p:pic>
        <p:nvPicPr>
          <p:cNvPr id="12" name="Gráfico 11" descr="Casilla marcada con relleno sólido">
            <a:extLst>
              <a:ext uri="{FF2B5EF4-FFF2-40B4-BE49-F238E27FC236}">
                <a16:creationId xmlns:a16="http://schemas.microsoft.com/office/drawing/2014/main" id="{B6EB4C06-942F-76EA-94AA-BE52EFE34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10" y="697986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D7623F4-CE30-7587-684D-7066D6BE7E4B}"/>
              </a:ext>
            </a:extLst>
          </p:cNvPr>
          <p:cNvSpPr txBox="1"/>
          <p:nvPr/>
        </p:nvSpPr>
        <p:spPr>
          <a:xfrm>
            <a:off x="449672" y="2127259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denunciasweb.aepsad.gob.es</a:t>
            </a:r>
            <a:endParaRPr lang="en-GB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CD72BF6-31ED-413A-B7D2-DE4D29F796BC}"/>
              </a:ext>
            </a:extLst>
          </p:cNvPr>
          <p:cNvCxnSpPr>
            <a:cxnSpLocks/>
          </p:cNvCxnSpPr>
          <p:nvPr/>
        </p:nvCxnSpPr>
        <p:spPr>
          <a:xfrm>
            <a:off x="5592633" y="697986"/>
            <a:ext cx="0" cy="5287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F553C0F-5A53-7722-2B76-7D5CB71F4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3" y="3086899"/>
            <a:ext cx="4196110" cy="2098055"/>
          </a:xfrm>
          <a:prstGeom prst="rect">
            <a:avLst/>
          </a:prstGeom>
        </p:spPr>
      </p:pic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75689DD-3F6D-7F2B-A983-50DAC2EFB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/>
          <a:stretch/>
        </p:blipFill>
        <p:spPr>
          <a:xfrm>
            <a:off x="5804550" y="656650"/>
            <a:ext cx="6077340" cy="57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6B29A3F-4DC7-32CD-676B-40249CA8367A}"/>
              </a:ext>
            </a:extLst>
          </p:cNvPr>
          <p:cNvSpPr txBox="1"/>
          <p:nvPr/>
        </p:nvSpPr>
        <p:spPr>
          <a:xfrm>
            <a:off x="1314775" y="999979"/>
            <a:ext cx="4767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 err="1"/>
              <a:t>Prijavi</a:t>
            </a:r>
            <a:r>
              <a:rPr lang="en-GB" sz="2800" b="1" dirty="0"/>
              <a:t> doping!, </a:t>
            </a:r>
            <a:r>
              <a:rPr lang="el-GR" sz="2800" b="1" dirty="0"/>
              <a:t>Σέρβικος</a:t>
            </a:r>
            <a:r>
              <a:rPr lang="en-GB" sz="2800" dirty="0"/>
              <a:t> NADO</a:t>
            </a:r>
            <a:endParaRPr lang="es-ES" sz="2800" dirty="0"/>
          </a:p>
        </p:txBody>
      </p:sp>
      <p:pic>
        <p:nvPicPr>
          <p:cNvPr id="12" name="Gráfico 11" descr="Casilla marcada con relleno sólido">
            <a:extLst>
              <a:ext uri="{FF2B5EF4-FFF2-40B4-BE49-F238E27FC236}">
                <a16:creationId xmlns:a16="http://schemas.microsoft.com/office/drawing/2014/main" id="{B6EB4C06-942F-76EA-94AA-BE52EFE34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29" y="962777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A14BE30-D597-0D75-84D3-94E38C073AC6}"/>
              </a:ext>
            </a:extLst>
          </p:cNvPr>
          <p:cNvSpPr txBox="1"/>
          <p:nvPr/>
        </p:nvSpPr>
        <p:spPr>
          <a:xfrm>
            <a:off x="357802" y="3017506"/>
            <a:ext cx="48579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l-GR" sz="2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Ο Οργανισμός Αντιντόπινγκ της Σερβίας ξεκίνησε την ηλεκτρονική πλατφόρμα αναφοράς παρατυπιών τον Ιανουάριο του 2019.</a:t>
            </a:r>
            <a:endParaRPr lang="el-GR" sz="24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892EF05-077C-9F3E-DB96-17349E095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345" y="1954086"/>
            <a:ext cx="6154889" cy="3766793"/>
          </a:xfrm>
          <a:prstGeom prst="rect">
            <a:avLst/>
          </a:prstGeom>
        </p:spPr>
      </p:pic>
      <p:sp>
        <p:nvSpPr>
          <p:cNvPr id="15" name="Rectángulo 2">
            <a:extLst>
              <a:ext uri="{FF2B5EF4-FFF2-40B4-BE49-F238E27FC236}">
                <a16:creationId xmlns:a16="http://schemas.microsoft.com/office/drawing/2014/main" id="{C7E09952-55B2-3070-A490-F31CA37EFEDD}"/>
              </a:ext>
            </a:extLst>
          </p:cNvPr>
          <p:cNvSpPr/>
          <p:nvPr/>
        </p:nvSpPr>
        <p:spPr>
          <a:xfrm>
            <a:off x="357802" y="2183923"/>
            <a:ext cx="5986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http://</a:t>
            </a:r>
            <a:r>
              <a:rPr lang="es-ES" sz="1600" u="sng" dirty="0" err="1">
                <a:solidFill>
                  <a:srgbClr val="4B4B4B"/>
                </a:solidFill>
                <a:latin typeface="Arial" panose="020B0604020202020204" pitchFamily="34" charset="0"/>
              </a:rPr>
              <a:t>www.adas.org.rs</a:t>
            </a:r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/doping-</a:t>
            </a:r>
            <a:r>
              <a:rPr lang="es-ES" sz="1600" u="sng" dirty="0" err="1">
                <a:solidFill>
                  <a:srgbClr val="4B4B4B"/>
                </a:solidFill>
                <a:latin typeface="Arial" panose="020B0604020202020204" pitchFamily="34" charset="0"/>
              </a:rPr>
              <a:t>kontrola</a:t>
            </a:r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/</a:t>
            </a:r>
            <a:r>
              <a:rPr lang="es-ES" sz="1600" u="sng" dirty="0" err="1">
                <a:solidFill>
                  <a:srgbClr val="4B4B4B"/>
                </a:solidFill>
                <a:latin typeface="Arial" panose="020B0604020202020204" pitchFamily="34" charset="0"/>
              </a:rPr>
              <a:t>prijavi</a:t>
            </a:r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-doping/</a:t>
            </a:r>
            <a:endParaRPr lang="es-ES" sz="1600" dirty="0"/>
          </a:p>
        </p:txBody>
      </p:sp>
      <p:pic>
        <p:nvPicPr>
          <p:cNvPr id="17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DCBBCAA-836C-32B9-E173-AB44B4C670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7766" r="55298" b="52766"/>
          <a:stretch/>
        </p:blipFill>
        <p:spPr>
          <a:xfrm>
            <a:off x="6159015" y="884061"/>
            <a:ext cx="4579267" cy="585364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EC6B5E6-3AF7-2226-20F1-2CF8F75F888D}"/>
              </a:ext>
            </a:extLst>
          </p:cNvPr>
          <p:cNvCxnSpPr>
            <a:cxnSpLocks/>
          </p:cNvCxnSpPr>
          <p:nvPr/>
        </p:nvCxnSpPr>
        <p:spPr>
          <a:xfrm>
            <a:off x="5629956" y="634482"/>
            <a:ext cx="0" cy="54965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2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6B29A3F-4DC7-32CD-676B-40249CA8367A}"/>
              </a:ext>
            </a:extLst>
          </p:cNvPr>
          <p:cNvSpPr txBox="1"/>
          <p:nvPr/>
        </p:nvSpPr>
        <p:spPr>
          <a:xfrm>
            <a:off x="1296114" y="1167932"/>
            <a:ext cx="4767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 err="1"/>
              <a:t>Prijavi</a:t>
            </a:r>
            <a:r>
              <a:rPr lang="en-GB" sz="2800" b="1" dirty="0"/>
              <a:t> doping!, </a:t>
            </a:r>
            <a:r>
              <a:rPr lang="el-GR" sz="2800" b="1" dirty="0"/>
              <a:t>Σέρβικος</a:t>
            </a:r>
            <a:r>
              <a:rPr lang="en-GB" sz="2800" dirty="0"/>
              <a:t> NADO</a:t>
            </a:r>
            <a:endParaRPr lang="es-ES" sz="2800" dirty="0"/>
          </a:p>
        </p:txBody>
      </p:sp>
      <p:pic>
        <p:nvPicPr>
          <p:cNvPr id="12" name="Gráfico 11" descr="Casilla marcada con relleno sólido">
            <a:extLst>
              <a:ext uri="{FF2B5EF4-FFF2-40B4-BE49-F238E27FC236}">
                <a16:creationId xmlns:a16="http://schemas.microsoft.com/office/drawing/2014/main" id="{B6EB4C06-942F-76EA-94AA-BE52EFE34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68" y="1130730"/>
            <a:ext cx="914400" cy="914400"/>
          </a:xfrm>
          <a:prstGeom prst="rect">
            <a:avLst/>
          </a:prstGeom>
        </p:spPr>
      </p:pic>
      <p:sp>
        <p:nvSpPr>
          <p:cNvPr id="15" name="Rectángulo 2">
            <a:extLst>
              <a:ext uri="{FF2B5EF4-FFF2-40B4-BE49-F238E27FC236}">
                <a16:creationId xmlns:a16="http://schemas.microsoft.com/office/drawing/2014/main" id="{C7E09952-55B2-3070-A490-F31CA37EFEDD}"/>
              </a:ext>
            </a:extLst>
          </p:cNvPr>
          <p:cNvSpPr/>
          <p:nvPr/>
        </p:nvSpPr>
        <p:spPr>
          <a:xfrm>
            <a:off x="339141" y="2351876"/>
            <a:ext cx="5986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http://</a:t>
            </a:r>
            <a:r>
              <a:rPr lang="es-ES" sz="1600" u="sng" dirty="0" err="1">
                <a:solidFill>
                  <a:srgbClr val="4B4B4B"/>
                </a:solidFill>
                <a:latin typeface="Arial" panose="020B0604020202020204" pitchFamily="34" charset="0"/>
              </a:rPr>
              <a:t>www.adas.org.rs</a:t>
            </a:r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/doping-</a:t>
            </a:r>
            <a:r>
              <a:rPr lang="es-ES" sz="1600" u="sng" dirty="0" err="1">
                <a:solidFill>
                  <a:srgbClr val="4B4B4B"/>
                </a:solidFill>
                <a:latin typeface="Arial" panose="020B0604020202020204" pitchFamily="34" charset="0"/>
              </a:rPr>
              <a:t>kontrola</a:t>
            </a:r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/</a:t>
            </a:r>
            <a:r>
              <a:rPr lang="es-ES" sz="1600" u="sng" dirty="0" err="1">
                <a:solidFill>
                  <a:srgbClr val="4B4B4B"/>
                </a:solidFill>
                <a:latin typeface="Arial" panose="020B0604020202020204" pitchFamily="34" charset="0"/>
              </a:rPr>
              <a:t>prijavi</a:t>
            </a:r>
            <a:r>
              <a:rPr lang="es-ES" sz="1600" u="sng" dirty="0">
                <a:solidFill>
                  <a:srgbClr val="4B4B4B"/>
                </a:solidFill>
                <a:latin typeface="Arial" panose="020B0604020202020204" pitchFamily="34" charset="0"/>
              </a:rPr>
              <a:t>-doping/</a:t>
            </a:r>
            <a:endParaRPr lang="es-ES" sz="160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EC6B5E6-3AF7-2226-20F1-2CF8F75F888D}"/>
              </a:ext>
            </a:extLst>
          </p:cNvPr>
          <p:cNvCxnSpPr>
            <a:cxnSpLocks/>
          </p:cNvCxnSpPr>
          <p:nvPr/>
        </p:nvCxnSpPr>
        <p:spPr>
          <a:xfrm>
            <a:off x="5629956" y="615820"/>
            <a:ext cx="0" cy="55152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1F58245D-9BFD-0D58-6D19-DA48E598A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122" y="725294"/>
            <a:ext cx="5994446" cy="4964774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E6EBC50-3A0A-D563-B379-CBD7D02F7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88" y="3043043"/>
            <a:ext cx="2183145" cy="15585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7AACDF7B-1B70-3386-9231-396E18ADF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41" y="2936436"/>
            <a:ext cx="2308626" cy="17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0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F4D97A-EB34-F81F-14AC-948C0D81D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6" y="5873856"/>
            <a:ext cx="1808047" cy="6462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A4D29-C1FF-ADAB-4AF2-CBAFD9D89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0" y="315988"/>
            <a:ext cx="11573197" cy="724247"/>
          </a:xfrm>
        </p:spPr>
        <p:txBody>
          <a:bodyPr/>
          <a:lstStyle/>
          <a:p>
            <a:pPr marR="0" algn="ctr" rtl="0"/>
            <a:r>
              <a:rPr lang="el-GR" sz="32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Δικαιώματα των πληροφοριοδοτών σύμφωνα με τον WADA</a:t>
            </a:r>
            <a:endParaRPr lang="el-GR" sz="32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a 9">
            <a:extLst>
              <a:ext uri="{FF2B5EF4-FFF2-40B4-BE49-F238E27FC236}">
                <a16:creationId xmlns:a16="http://schemas.microsoft.com/office/drawing/2014/main" id="{92D43F3C-45F0-0125-ADAD-0E8EB4F5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142390"/>
              </p:ext>
            </p:extLst>
          </p:nvPr>
        </p:nvGraphicFramePr>
        <p:xfrm>
          <a:off x="814438" y="1362645"/>
          <a:ext cx="10923472" cy="533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4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F4619C-8577-8E4F-9355-50AA28B5A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638" y="395287"/>
            <a:ext cx="11573197" cy="724247"/>
          </a:xfrm>
        </p:spPr>
        <p:txBody>
          <a:bodyPr/>
          <a:lstStyle/>
          <a:p>
            <a:pPr marR="0"/>
            <a:r>
              <a:rPr lang="el-GR" sz="28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Σε ποιον μπορείτε να απευθυνθείτε για να αναφέρετε μια υπόθεση ντόπινγκ;</a:t>
            </a:r>
            <a:endParaRPr lang="el-GR" sz="28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D465109-3CEA-C549-A3FE-3F37DC4F4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486170"/>
              </p:ext>
            </p:extLst>
          </p:nvPr>
        </p:nvGraphicFramePr>
        <p:xfrm>
          <a:off x="1250303" y="1511993"/>
          <a:ext cx="9591868" cy="280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echa abajo 8">
            <a:extLst>
              <a:ext uri="{FF2B5EF4-FFF2-40B4-BE49-F238E27FC236}">
                <a16:creationId xmlns:a16="http://schemas.microsoft.com/office/drawing/2014/main" id="{936B6EB2-E14C-D548-AA64-BBC0699C1308}"/>
              </a:ext>
            </a:extLst>
          </p:cNvPr>
          <p:cNvSpPr/>
          <p:nvPr/>
        </p:nvSpPr>
        <p:spPr>
          <a:xfrm>
            <a:off x="2649893" y="4417015"/>
            <a:ext cx="186612" cy="615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echa abajo 9">
            <a:extLst>
              <a:ext uri="{FF2B5EF4-FFF2-40B4-BE49-F238E27FC236}">
                <a16:creationId xmlns:a16="http://schemas.microsoft.com/office/drawing/2014/main" id="{096006F2-0EFF-7A46-BC11-ED8131117F52}"/>
              </a:ext>
            </a:extLst>
          </p:cNvPr>
          <p:cNvSpPr/>
          <p:nvPr/>
        </p:nvSpPr>
        <p:spPr>
          <a:xfrm>
            <a:off x="7691534" y="4472762"/>
            <a:ext cx="186612" cy="615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FCFCF2-4E93-4F43-B125-A652FA2B3BE6}"/>
              </a:ext>
            </a:extLst>
          </p:cNvPr>
          <p:cNvSpPr/>
          <p:nvPr/>
        </p:nvSpPr>
        <p:spPr>
          <a:xfrm>
            <a:off x="638356" y="5136643"/>
            <a:ext cx="3743863" cy="1366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0"/>
            <a:r>
              <a:rPr lang="el-GR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Δεν υπάρχει μια επίσημη διαδικασία, γεγονός που ενέχει τον κίνδυνο η πρωτοβουλία σας να μην οδηγήσει πουθενά</a:t>
            </a:r>
            <a:endParaRPr lang="el-GR" sz="18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E9F045-56C7-1B40-87A7-3F6D6D010042}"/>
              </a:ext>
            </a:extLst>
          </p:cNvPr>
          <p:cNvSpPr/>
          <p:nvPr/>
        </p:nvSpPr>
        <p:spPr>
          <a:xfrm>
            <a:off x="5908505" y="5032835"/>
            <a:ext cx="4226807" cy="1300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0"/>
            <a:r>
              <a:rPr lang="el-GR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Επαγγελματική και εξειδικευμένη υποστήριξη.</a:t>
            </a:r>
            <a:endParaRPr lang="el-GR" sz="18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R="0" algn="ctr" rtl="0"/>
            <a:r>
              <a:rPr lang="el-G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Επίσημοι δίαυλοι για την άμεση αναφορά του ντόπινγκ. Αποτελεσματικό</a:t>
            </a:r>
            <a:endParaRPr lang="el-GR" sz="1800" b="0" i="0" u="none" strike="noStrike" baseline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2000" dirty="0"/>
              <a:t>.</a:t>
            </a:r>
          </a:p>
        </p:txBody>
      </p:sp>
      <p:sp>
        <p:nvSpPr>
          <p:cNvPr id="2" name="Marco 1"/>
          <p:cNvSpPr/>
          <p:nvPr/>
        </p:nvSpPr>
        <p:spPr>
          <a:xfrm>
            <a:off x="4520242" y="1153329"/>
            <a:ext cx="6573328" cy="5349987"/>
          </a:xfrm>
          <a:prstGeom prst="frame">
            <a:avLst>
              <a:gd name="adj1" fmla="val 1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8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36501"/>
            <a:ext cx="11230394" cy="724247"/>
          </a:xfrm>
        </p:spPr>
        <p:txBody>
          <a:bodyPr/>
          <a:lstStyle/>
          <a:p>
            <a:pPr marR="0" algn="ctr" rtl="0"/>
            <a:r>
              <a:rPr lang="el-GR" sz="28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Δικαιώματα των πληροφοριοδοτών σύμφωνα με το Συμβούλιο της Ευρώπης</a:t>
            </a:r>
            <a:endParaRPr lang="el-GR" sz="28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D465109-3CEA-C549-A3FE-3F37DC4F4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149159"/>
              </p:ext>
            </p:extLst>
          </p:nvPr>
        </p:nvGraphicFramePr>
        <p:xfrm>
          <a:off x="799381" y="1458050"/>
          <a:ext cx="10593238" cy="401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909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21285"/>
            <a:ext cx="11527385" cy="937179"/>
          </a:xfrm>
        </p:spPr>
        <p:txBody>
          <a:bodyPr/>
          <a:lstStyle/>
          <a:p>
            <a:pPr marR="0" algn="ctr" rtl="0"/>
            <a:r>
              <a:rPr lang="el-GR" sz="32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Υποχρεώσεις των πληροφοριοδοτών σύμφωνα με τον WADA</a:t>
            </a:r>
            <a:endParaRPr lang="el-GR" sz="32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D465109-3CEA-C549-A3FE-3F37DC4F4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801907"/>
              </p:ext>
            </p:extLst>
          </p:nvPr>
        </p:nvGraphicFramePr>
        <p:xfrm>
          <a:off x="799381" y="1579625"/>
          <a:ext cx="10863884" cy="484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727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07692"/>
            <a:ext cx="11230394" cy="724247"/>
          </a:xfrm>
        </p:spPr>
        <p:txBody>
          <a:bodyPr/>
          <a:lstStyle/>
          <a:p>
            <a:pPr marR="0" algn="ctr" rtl="0"/>
            <a:r>
              <a:rPr lang="el-GR" sz="28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Ευθύνες των πληροφοριοδοτών σύμφωνα με το Συμβούλιο της Ευρώπης</a:t>
            </a:r>
            <a:endParaRPr lang="el-GR" sz="28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D465109-3CEA-C549-A3FE-3F37DC4F4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78952"/>
              </p:ext>
            </p:extLst>
          </p:nvPr>
        </p:nvGraphicFramePr>
        <p:xfrm>
          <a:off x="799381" y="1580257"/>
          <a:ext cx="10754542" cy="419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092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014" y="436501"/>
            <a:ext cx="11078479" cy="724247"/>
          </a:xfrm>
        </p:spPr>
        <p:txBody>
          <a:bodyPr/>
          <a:lstStyle/>
          <a:p>
            <a:r>
              <a:rPr lang="el-GR" dirty="0"/>
              <a:t>Σύνδεσμοι στα δίκτυα αναφοράς των</a:t>
            </a:r>
            <a:r>
              <a:rPr lang="en-GB" dirty="0"/>
              <a:t> ADOs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6337" y="1529013"/>
            <a:ext cx="11356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WADA: </a:t>
            </a:r>
            <a:r>
              <a:rPr lang="en-US" sz="2400" b="1" dirty="0"/>
              <a:t>Speak up</a:t>
            </a:r>
            <a:r>
              <a:rPr lang="en-US" sz="2400" dirty="0"/>
              <a:t>. </a:t>
            </a:r>
            <a:r>
              <a:rPr lang="el-GR" sz="2400" dirty="0"/>
              <a:t>Διατίθενται πολλές γλώσσες</a:t>
            </a:r>
            <a:r>
              <a:rPr lang="en-US" sz="2400" dirty="0"/>
              <a:t>. </a:t>
            </a:r>
            <a:r>
              <a:rPr lang="en-US" sz="2400" dirty="0">
                <a:hlinkClick r:id="rId4"/>
              </a:rPr>
              <a:t>https://speakup.wada-ama.org/FrontPages/Default.aspx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ITA: </a:t>
            </a:r>
            <a:r>
              <a:rPr lang="en-US" sz="2400" b="1" dirty="0"/>
              <a:t>Reveal</a:t>
            </a:r>
            <a:r>
              <a:rPr lang="en-US" sz="2400" dirty="0"/>
              <a:t>. </a:t>
            </a:r>
            <a:r>
              <a:rPr lang="el-GR" sz="2400" dirty="0"/>
              <a:t>Διατίθενται πολλές γλώσσες</a:t>
            </a:r>
            <a:r>
              <a:rPr lang="en-US" sz="2400" dirty="0"/>
              <a:t>. </a:t>
            </a:r>
            <a:r>
              <a:rPr lang="en-US" sz="2400" dirty="0">
                <a:hlinkClick r:id="rId5"/>
              </a:rPr>
              <a:t>https://www.reveal.sport/setup</a:t>
            </a:r>
            <a:endParaRPr lang="en-US" sz="2400" dirty="0"/>
          </a:p>
          <a:p>
            <a:r>
              <a:rPr lang="en-US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42D8E15-752F-A119-B525-6A4D1BF391AA}"/>
              </a:ext>
            </a:extLst>
          </p:cNvPr>
          <p:cNvGrpSpPr/>
          <p:nvPr/>
        </p:nvGrpSpPr>
        <p:grpSpPr>
          <a:xfrm>
            <a:off x="1018307" y="3195024"/>
            <a:ext cx="9746626" cy="751741"/>
            <a:chOff x="5251" y="2301"/>
            <a:chExt cx="10744039" cy="751741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0FFEB8EE-148A-B32F-91A3-734BCA6E8238}"/>
                </a:ext>
              </a:extLst>
            </p:cNvPr>
            <p:cNvSpPr/>
            <p:nvPr/>
          </p:nvSpPr>
          <p:spPr>
            <a:xfrm>
              <a:off x="5251" y="2301"/>
              <a:ext cx="10744039" cy="7517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C508123-3766-9E83-9CC2-82D3524C9B3B}"/>
                </a:ext>
              </a:extLst>
            </p:cNvPr>
            <p:cNvSpPr txBox="1"/>
            <p:nvPr/>
          </p:nvSpPr>
          <p:spPr>
            <a:xfrm>
              <a:off x="27269" y="24319"/>
              <a:ext cx="10700003" cy="707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R="0" algn="ctr" rtl="0"/>
              <a:r>
                <a:rPr lang="el-GR" sz="1800" b="0" i="0" u="none" strike="noStrike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Πλοηγηθείτε</a:t>
              </a:r>
              <a:r>
                <a:rPr lang="el-GR" sz="1800" b="0" i="0" u="none" strike="noStrike" dirty="0">
                  <a:solidFill>
                    <a:srgbClr val="FFFFFF"/>
                  </a:solidFill>
                  <a:latin typeface="Arial" panose="020B0604020202020204" pitchFamily="34" charset="0"/>
                </a:rPr>
                <a:t> στην ιστοσελίδα του NADO, της Διεθνούς Ομοσπονδίας ή ακόμη και της Εθνικής Ομοσπονδίας σας και αναζητήστε τα δίκτυα αναφοράς!</a:t>
              </a:r>
              <a:endParaRPr lang="el-GR" sz="1800" b="0" i="0" u="none" strike="noStrike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0DF3EF7-DEEF-9363-5E63-603A96C9087E}"/>
              </a:ext>
            </a:extLst>
          </p:cNvPr>
          <p:cNvGrpSpPr/>
          <p:nvPr/>
        </p:nvGrpSpPr>
        <p:grpSpPr>
          <a:xfrm>
            <a:off x="991084" y="4206492"/>
            <a:ext cx="9753875" cy="798524"/>
            <a:chOff x="0" y="1799954"/>
            <a:chExt cx="8332248" cy="798524"/>
          </a:xfrm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F555DD7C-5C64-2732-52B9-0BE6986F4215}"/>
                </a:ext>
              </a:extLst>
            </p:cNvPr>
            <p:cNvSpPr/>
            <p:nvPr/>
          </p:nvSpPr>
          <p:spPr>
            <a:xfrm>
              <a:off x="0" y="1799954"/>
              <a:ext cx="8332248" cy="79852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5EB9C22-6E2C-ED1A-F6FB-1EE32BDEE5F4}"/>
                </a:ext>
              </a:extLst>
            </p:cNvPr>
            <p:cNvSpPr txBox="1"/>
            <p:nvPr/>
          </p:nvSpPr>
          <p:spPr>
            <a:xfrm>
              <a:off x="38981" y="1838935"/>
              <a:ext cx="8254286" cy="72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R="0" algn="l" rtl="0"/>
              <a:r>
                <a:rPr lang="el-GR" sz="1800" b="0" i="0" u="none" strike="noStrike" dirty="0">
                  <a:solidFill>
                    <a:srgbClr val="FFFFFF"/>
                  </a:solidFill>
                  <a:latin typeface="Arial" panose="020B0604020202020204" pitchFamily="34" charset="0"/>
                </a:rPr>
                <a:t>Επιλέξτε το δίκτυο που ανταποκρίνεται καλύτερα στις ανάγκες σας και με το οποίο αισθάνεστε πιο σίγουροι!</a:t>
              </a:r>
              <a:endParaRPr lang="el-GR" sz="1800" b="0" i="0" u="none" strike="noStrike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228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014" y="436501"/>
            <a:ext cx="11078479" cy="724247"/>
          </a:xfrm>
        </p:spPr>
        <p:txBody>
          <a:bodyPr/>
          <a:lstStyle/>
          <a:p>
            <a:r>
              <a:rPr lang="el-GR" dirty="0"/>
              <a:t>Σύνδεσμοι στα δίκτυα αναφοράς των </a:t>
            </a:r>
            <a:r>
              <a:rPr lang="en-GB" dirty="0"/>
              <a:t>NADOs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06890" y="1390513"/>
            <a:ext cx="7817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CELAD, </a:t>
            </a:r>
            <a:r>
              <a:rPr lang="el-GR" sz="2400" dirty="0"/>
              <a:t>Ισπανικός</a:t>
            </a:r>
            <a:r>
              <a:rPr lang="en-US" sz="2400" dirty="0"/>
              <a:t> NADO: </a:t>
            </a:r>
            <a:r>
              <a:rPr lang="en-US" sz="2400" b="1" dirty="0" err="1"/>
              <a:t>Colabora</a:t>
            </a:r>
            <a:r>
              <a:rPr lang="en-US" sz="2400" b="1" dirty="0"/>
              <a:t> contra el </a:t>
            </a:r>
            <a:r>
              <a:rPr lang="en-US" sz="2400" b="1" dirty="0" err="1"/>
              <a:t>dopaje</a:t>
            </a:r>
            <a:r>
              <a:rPr lang="en-US" sz="2400" b="1" dirty="0"/>
              <a:t>. </a:t>
            </a:r>
            <a:r>
              <a:rPr lang="en-US" sz="2400" dirty="0">
                <a:hlinkClick r:id="rId4"/>
              </a:rPr>
              <a:t>https://denunciasweb.aepsad.gob.es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Σέρβικος</a:t>
            </a:r>
            <a:r>
              <a:rPr lang="en-US" sz="2400" dirty="0"/>
              <a:t> NADO: </a:t>
            </a:r>
            <a:r>
              <a:rPr lang="en-US" sz="2400" b="1" dirty="0" err="1"/>
              <a:t>Prijavi</a:t>
            </a:r>
            <a:r>
              <a:rPr lang="en-US" sz="2400" b="1" dirty="0"/>
              <a:t> Doping! </a:t>
            </a:r>
            <a:r>
              <a:rPr lang="es-ES" sz="2400" u="sng" dirty="0">
                <a:solidFill>
                  <a:srgbClr val="4B4B4B"/>
                </a:solidFill>
                <a:latin typeface="Arial" panose="020B0604020202020204" pitchFamily="34" charset="0"/>
                <a:hlinkClick r:id="rId5"/>
              </a:rPr>
              <a:t>http://www.adas.org.rs/doping-kontrola/prijavi-doping</a:t>
            </a:r>
            <a:r>
              <a:rPr lang="es-ES" sz="2400" u="sng" dirty="0">
                <a:solidFill>
                  <a:srgbClr val="4B4B4B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NADO</a:t>
            </a:r>
            <a:r>
              <a:rPr lang="el-GR" sz="2400" dirty="0"/>
              <a:t> Ρουμανίας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</a:rPr>
              <a:t>Ελληνικός </a:t>
            </a:r>
            <a:r>
              <a:rPr lang="en-US" sz="2400" dirty="0">
                <a:latin typeface="Arial" panose="020B0604020202020204" pitchFamily="34" charset="0"/>
              </a:rPr>
              <a:t>NADO, </a:t>
            </a:r>
            <a:endParaRPr lang="es-ES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UKADA: </a:t>
            </a:r>
            <a:r>
              <a:rPr lang="en-US" sz="2400" b="1" dirty="0"/>
              <a:t>Protect your sport. </a:t>
            </a:r>
            <a:r>
              <a:rPr lang="en-US" sz="2400" dirty="0">
                <a:hlinkClick r:id="rId6"/>
              </a:rPr>
              <a:t>https://www.ukad.org.uk/protect-your-sport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NADA, </a:t>
            </a:r>
            <a:r>
              <a:rPr lang="el-GR" sz="2400" dirty="0"/>
              <a:t>Γερμανικός </a:t>
            </a:r>
            <a:r>
              <a:rPr lang="en-US" sz="2400" dirty="0"/>
              <a:t>NADO: </a:t>
            </a:r>
            <a:r>
              <a:rPr lang="en-US" sz="2400" b="1" dirty="0"/>
              <a:t>Speak Up. </a:t>
            </a:r>
            <a:r>
              <a:rPr lang="es-ES" sz="2400" dirty="0">
                <a:hlinkClick r:id="rId7"/>
              </a:rPr>
              <a:t>www.bkms-system.net/NADA</a:t>
            </a:r>
            <a:r>
              <a:rPr lang="es-ES" sz="2400" dirty="0"/>
              <a:t> 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Gráfico 2" descr="Megáfono con relleno sólido">
            <a:extLst>
              <a:ext uri="{FF2B5EF4-FFF2-40B4-BE49-F238E27FC236}">
                <a16:creationId xmlns:a16="http://schemas.microsoft.com/office/drawing/2014/main" id="{1D296806-1C02-E79B-C63D-CC7142E5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503" y="2420932"/>
            <a:ext cx="2094146" cy="20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29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014" y="436501"/>
            <a:ext cx="11078479" cy="724247"/>
          </a:xfrm>
        </p:spPr>
        <p:txBody>
          <a:bodyPr/>
          <a:lstStyle/>
          <a:p>
            <a:r>
              <a:rPr lang="el-GR" dirty="0"/>
              <a:t>Ορισμός ακρωνυμίων</a:t>
            </a:r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EE7407-1056-7238-290D-04BD50BE32FB}"/>
              </a:ext>
            </a:extLst>
          </p:cNvPr>
          <p:cNvSpPr txBox="1"/>
          <p:nvPr/>
        </p:nvSpPr>
        <p:spPr>
          <a:xfrm>
            <a:off x="867746" y="1436680"/>
            <a:ext cx="984379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WADA: World Anti-doping Agency</a:t>
            </a:r>
            <a:r>
              <a:rPr lang="el-GR" sz="2400" dirty="0"/>
              <a:t>: Παγκόσμιος Οργανισμός Αντιντόπινγκ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IF: International Federation</a:t>
            </a:r>
            <a:r>
              <a:rPr lang="el-GR" sz="2400" dirty="0"/>
              <a:t>: Διεθνής Ομοσπονδία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IOC: International Olympic Committee</a:t>
            </a:r>
            <a:r>
              <a:rPr lang="el-GR" sz="2400" dirty="0"/>
              <a:t>: Διεθνής Ολυμπιακή Επιτροπή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ITA: International Testing Agency</a:t>
            </a:r>
            <a:r>
              <a:rPr lang="el-GR" sz="2400" dirty="0"/>
              <a:t>: Διεθνής Οργανισμός Ελέγχου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ADO: Anti-doping Organization</a:t>
            </a:r>
            <a:r>
              <a:rPr lang="el-GR" sz="2400" dirty="0"/>
              <a:t>: Οργανισμός Αντιντόπινγκ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NADO: National Anti-doping Organization</a:t>
            </a:r>
            <a:r>
              <a:rPr lang="el-GR" sz="2400" dirty="0"/>
              <a:t>: Εθνικός Οργανισμός </a:t>
            </a:r>
            <a:r>
              <a:rPr lang="el-GR" sz="2400"/>
              <a:t>Αντ-ντόπινγκ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NF: National Federation</a:t>
            </a:r>
            <a:r>
              <a:rPr lang="el-GR" sz="2400" dirty="0"/>
              <a:t>: Εθνική Ομοσπονδία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NOC: National Olympic Committee</a:t>
            </a:r>
            <a:r>
              <a:rPr lang="el-GR" sz="2400" dirty="0"/>
              <a:t>: Εθνική Ολυμπιακή Επιτροπή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ADRV: Anti-Doping Rule Violation</a:t>
            </a:r>
            <a:r>
              <a:rPr lang="el-GR" sz="2400" dirty="0"/>
              <a:t>: Παράβαση Κανόνα Αντιντόπινγκ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I&amp;I Department: Investigation and Intelligence Department</a:t>
            </a:r>
            <a:r>
              <a:rPr lang="el-GR" sz="2400" dirty="0"/>
              <a:t>:Τμήμα               ερευνών και Πληροφοριών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513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188" y="400909"/>
            <a:ext cx="11078479" cy="724247"/>
          </a:xfrm>
        </p:spPr>
        <p:txBody>
          <a:bodyPr/>
          <a:lstStyle/>
          <a:p>
            <a:r>
              <a:rPr lang="el-GR" dirty="0"/>
              <a:t>Συστάσεις</a:t>
            </a:r>
            <a:r>
              <a:rPr lang="en-GB" dirty="0"/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31576" y="1529781"/>
            <a:ext cx="974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l-GR" sz="2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Επικοινωνήστε (ή προτείνετε να επικοινωνήσουν) με οργανισμούς κατά του ντόπινγκ/αθλητικούς οργανισμούς απευθείας μέσω των διαθέσιμων επίσημων διαύλων</a:t>
            </a:r>
            <a:r>
              <a:rPr lang="el-GR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l-GR" sz="18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áfico 4" descr="Insignia 3 con relleno sólido">
            <a:extLst>
              <a:ext uri="{FF2B5EF4-FFF2-40B4-BE49-F238E27FC236}">
                <a16:creationId xmlns:a16="http://schemas.microsoft.com/office/drawing/2014/main" id="{D9A66CA9-1D54-1259-52C0-94F6F573C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277" y="4008648"/>
            <a:ext cx="1199510" cy="1199510"/>
          </a:xfrm>
          <a:prstGeom prst="rect">
            <a:avLst/>
          </a:prstGeom>
        </p:spPr>
      </p:pic>
      <p:pic>
        <p:nvPicPr>
          <p:cNvPr id="7" name="Gráfico 6" descr="Insignia con relleno sólido">
            <a:extLst>
              <a:ext uri="{FF2B5EF4-FFF2-40B4-BE49-F238E27FC236}">
                <a16:creationId xmlns:a16="http://schemas.microsoft.com/office/drawing/2014/main" id="{7E9E821A-22A7-2184-02C7-2B87DD4A7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278" y="2686962"/>
            <a:ext cx="1199509" cy="1199509"/>
          </a:xfrm>
          <a:prstGeom prst="rect">
            <a:avLst/>
          </a:prstGeom>
        </p:spPr>
      </p:pic>
      <p:pic>
        <p:nvPicPr>
          <p:cNvPr id="10" name="Gráfico 9" descr="Insignia 1 con relleno sólido">
            <a:extLst>
              <a:ext uri="{FF2B5EF4-FFF2-40B4-BE49-F238E27FC236}">
                <a16:creationId xmlns:a16="http://schemas.microsoft.com/office/drawing/2014/main" id="{25E52476-4AAF-1086-D071-A70F03D01B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277" y="1425120"/>
            <a:ext cx="1199510" cy="119951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029D376-5ACA-49B6-2B81-230E1054932B}"/>
              </a:ext>
            </a:extLst>
          </p:cNvPr>
          <p:cNvSpPr txBox="1"/>
          <p:nvPr/>
        </p:nvSpPr>
        <p:spPr>
          <a:xfrm>
            <a:off x="2131576" y="4099224"/>
            <a:ext cx="906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l-GR" sz="2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Κάντε την αναφορά για να προστατέψετε την ακεραιότητα του αθλήματός σας.</a:t>
            </a:r>
            <a:endParaRPr lang="el-GR" sz="24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C55D40-F636-D537-2FA7-F96187197541}"/>
              </a:ext>
            </a:extLst>
          </p:cNvPr>
          <p:cNvSpPr txBox="1"/>
          <p:nvPr/>
        </p:nvSpPr>
        <p:spPr>
          <a:xfrm>
            <a:off x="2131576" y="2888513"/>
            <a:ext cx="843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</a:rPr>
              <a:t>Κάντε την αναφορά </a:t>
            </a:r>
            <a:r>
              <a:rPr lang="el-GR" sz="2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το συντομότερο δυνατό. Η έγκαιρη αναφορά είναι το κλειδί για τις αρχές αντιντόπινγκ.</a:t>
            </a:r>
            <a:endParaRPr lang="el-GR" sz="24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47" y="172181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057" y="271998"/>
            <a:ext cx="11573197" cy="724247"/>
          </a:xfrm>
        </p:spPr>
        <p:txBody>
          <a:bodyPr/>
          <a:lstStyle/>
          <a:p>
            <a:r>
              <a:rPr lang="el-GR" dirty="0"/>
              <a:t>Πριν κάνετε την αναφορά</a:t>
            </a:r>
            <a:r>
              <a:rPr lang="en-GB" dirty="0"/>
              <a:t>…</a:t>
            </a:r>
          </a:p>
        </p:txBody>
      </p:sp>
      <p:pic>
        <p:nvPicPr>
          <p:cNvPr id="3" name="Gráfico 2" descr="Preguntas con relleno sólido">
            <a:extLst>
              <a:ext uri="{FF2B5EF4-FFF2-40B4-BE49-F238E27FC236}">
                <a16:creationId xmlns:a16="http://schemas.microsoft.com/office/drawing/2014/main" id="{53030D84-9FD8-3549-AC89-9261E3037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7288" y="1253072"/>
            <a:ext cx="1231641" cy="1231641"/>
          </a:xfrm>
          <a:prstGeom prst="rect">
            <a:avLst/>
          </a:prstGeom>
        </p:spPr>
      </p:pic>
      <p:graphicFrame>
        <p:nvGraphicFramePr>
          <p:cNvPr id="33" name="CuadroTexto 6">
            <a:extLst>
              <a:ext uri="{FF2B5EF4-FFF2-40B4-BE49-F238E27FC236}">
                <a16:creationId xmlns:a16="http://schemas.microsoft.com/office/drawing/2014/main" id="{6FF8EA18-B291-B8A2-5A33-5116859E4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879973"/>
              </p:ext>
            </p:extLst>
          </p:nvPr>
        </p:nvGraphicFramePr>
        <p:xfrm>
          <a:off x="1056579" y="2847499"/>
          <a:ext cx="10078841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BEE7F68-C583-5C44-B16F-E891ECD8943D}"/>
              </a:ext>
            </a:extLst>
          </p:cNvPr>
          <p:cNvSpPr txBox="1"/>
          <p:nvPr/>
        </p:nvSpPr>
        <p:spPr>
          <a:xfrm>
            <a:off x="4232943" y="1702177"/>
            <a:ext cx="511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Αναρωτηθείτε</a:t>
            </a:r>
            <a:r>
              <a:rPr lang="en-GB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229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47" y="172181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448" y="479333"/>
            <a:ext cx="11573197" cy="724247"/>
          </a:xfrm>
        </p:spPr>
        <p:txBody>
          <a:bodyPr/>
          <a:lstStyle/>
          <a:p>
            <a:r>
              <a:rPr lang="el-GR" dirty="0"/>
              <a:t>Πριν κάνετε την αναφορά</a:t>
            </a:r>
            <a:r>
              <a:rPr lang="en-GB" dirty="0"/>
              <a:t>…</a:t>
            </a:r>
          </a:p>
        </p:txBody>
      </p:sp>
      <p:graphicFrame>
        <p:nvGraphicFramePr>
          <p:cNvPr id="34" name="CuadroTexto 15">
            <a:extLst>
              <a:ext uri="{FF2B5EF4-FFF2-40B4-BE49-F238E27FC236}">
                <a16:creationId xmlns:a16="http://schemas.microsoft.com/office/drawing/2014/main" id="{AFF7CEA4-71F9-2255-E1E4-03ECA843F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993275"/>
              </p:ext>
            </p:extLst>
          </p:nvPr>
        </p:nvGraphicFramePr>
        <p:xfrm>
          <a:off x="1811549" y="1921872"/>
          <a:ext cx="8332248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Gráfico 13" descr="Diana contorno">
            <a:extLst>
              <a:ext uri="{FF2B5EF4-FFF2-40B4-BE49-F238E27FC236}">
                <a16:creationId xmlns:a16="http://schemas.microsoft.com/office/drawing/2014/main" id="{45CBBC86-1421-2D46-A305-0BC1A323D9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271" y="4546902"/>
            <a:ext cx="914400" cy="914400"/>
          </a:xfrm>
          <a:prstGeom prst="rect">
            <a:avLst/>
          </a:prstGeom>
        </p:spPr>
      </p:pic>
      <p:pic>
        <p:nvPicPr>
          <p:cNvPr id="17" name="Gráfico 16" descr="Lista contorno">
            <a:extLst>
              <a:ext uri="{FF2B5EF4-FFF2-40B4-BE49-F238E27FC236}">
                <a16:creationId xmlns:a16="http://schemas.microsoft.com/office/drawing/2014/main" id="{7A974CCC-9CA8-8E43-AC28-A82A94B6F4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7037" y="2032057"/>
            <a:ext cx="914400" cy="914400"/>
          </a:xfrm>
          <a:prstGeom prst="rect">
            <a:avLst/>
          </a:prstGeom>
        </p:spPr>
      </p:pic>
      <p:pic>
        <p:nvPicPr>
          <p:cNvPr id="19" name="Gráfico 18" descr="Bloquear con relleno sólido">
            <a:extLst>
              <a:ext uri="{FF2B5EF4-FFF2-40B4-BE49-F238E27FC236}">
                <a16:creationId xmlns:a16="http://schemas.microsoft.com/office/drawing/2014/main" id="{E61D9E57-CAF9-9142-AD95-8DE8366A80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5698" y="3293706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1BBDB58-1CC4-6F40-983A-0EDE3DE0820F}"/>
              </a:ext>
            </a:extLst>
          </p:cNvPr>
          <p:cNvSpPr txBox="1"/>
          <p:nvPr/>
        </p:nvSpPr>
        <p:spPr>
          <a:xfrm>
            <a:off x="1808047" y="1286708"/>
            <a:ext cx="511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   Πρέπει να ξέρετε ότι</a:t>
            </a:r>
            <a:r>
              <a:rPr lang="en-GB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612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59CFD-0EFF-410F-BBEB-A1FCCC518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62FC576-57FA-7543-BDE7-82A4CEB04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97401"/>
            <a:ext cx="11573197" cy="724247"/>
          </a:xfrm>
        </p:spPr>
        <p:txBody>
          <a:bodyPr/>
          <a:lstStyle/>
          <a:p>
            <a:endParaRPr lang="el-GR" sz="3200" dirty="0"/>
          </a:p>
          <a:p>
            <a:r>
              <a:rPr lang="el-GR" sz="3200" dirty="0"/>
              <a:t>Πως προστατεύουν οι οργανισμοί </a:t>
            </a:r>
            <a:r>
              <a:rPr lang="el-GR" sz="3200" dirty="0" err="1"/>
              <a:t>αντι</a:t>
            </a:r>
            <a:r>
              <a:rPr lang="el-GR" sz="3200" dirty="0"/>
              <a:t>-ντόπινγκ τους πληροφοριοδότες</a:t>
            </a:r>
            <a:r>
              <a:rPr lang="el-GR" sz="32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;</a:t>
            </a:r>
            <a:endParaRPr lang="el-GR" sz="32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l-GR" sz="4000" dirty="0"/>
          </a:p>
        </p:txBody>
      </p:sp>
      <p:graphicFrame>
        <p:nvGraphicFramePr>
          <p:cNvPr id="13" name="CuadroTexto 6">
            <a:extLst>
              <a:ext uri="{FF2B5EF4-FFF2-40B4-BE49-F238E27FC236}">
                <a16:creationId xmlns:a16="http://schemas.microsoft.com/office/drawing/2014/main" id="{E407ABF7-846A-1F48-9607-74547821A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618678"/>
              </p:ext>
            </p:extLst>
          </p:nvPr>
        </p:nvGraphicFramePr>
        <p:xfrm>
          <a:off x="1531205" y="1345722"/>
          <a:ext cx="10141234" cy="460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Gráfico 20" descr="Smartphone contorno">
            <a:extLst>
              <a:ext uri="{FF2B5EF4-FFF2-40B4-BE49-F238E27FC236}">
                <a16:creationId xmlns:a16="http://schemas.microsoft.com/office/drawing/2014/main" id="{2108B192-4308-DA42-9095-29DDC0AB5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152" y="2878638"/>
            <a:ext cx="913178" cy="917837"/>
          </a:xfrm>
          <a:prstGeom prst="rect">
            <a:avLst/>
          </a:prstGeom>
        </p:spPr>
      </p:pic>
      <p:pic>
        <p:nvPicPr>
          <p:cNvPr id="23" name="Gráfico 22" descr="Diseño web contorno">
            <a:extLst>
              <a:ext uri="{FF2B5EF4-FFF2-40B4-BE49-F238E27FC236}">
                <a16:creationId xmlns:a16="http://schemas.microsoft.com/office/drawing/2014/main" id="{2D7FAC12-FAC2-F546-884E-35638A3055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3152" y="1509687"/>
            <a:ext cx="914400" cy="914400"/>
          </a:xfrm>
          <a:prstGeom prst="rect">
            <a:avLst/>
          </a:prstGeom>
        </p:spPr>
      </p:pic>
      <p:pic>
        <p:nvPicPr>
          <p:cNvPr id="25" name="Gráfico 24" descr="Sala de juntas contorno">
            <a:extLst>
              <a:ext uri="{FF2B5EF4-FFF2-40B4-BE49-F238E27FC236}">
                <a16:creationId xmlns:a16="http://schemas.microsoft.com/office/drawing/2014/main" id="{190EFE51-AF16-DA45-A137-44F726B23B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1919" y="41526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0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59CFD-0EFF-410F-BBEB-A1FCCC518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62FC576-57FA-7543-BDE7-82A4CEB04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32814"/>
            <a:ext cx="11573197" cy="724247"/>
          </a:xfrm>
        </p:spPr>
        <p:txBody>
          <a:bodyPr/>
          <a:lstStyle/>
          <a:p>
            <a:endParaRPr lang="el-GR" sz="4800" dirty="0"/>
          </a:p>
          <a:p>
            <a:r>
              <a:rPr lang="el-GR" sz="4000" dirty="0"/>
              <a:t>Πόσο ανώνυμοι είναι οι δίαυλοι αναφοράς</a:t>
            </a:r>
            <a:r>
              <a:rPr lang="el-GR" sz="40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;</a:t>
            </a:r>
            <a:endParaRPr lang="el-GR" sz="40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800" dirty="0"/>
          </a:p>
        </p:txBody>
      </p:sp>
      <p:graphicFrame>
        <p:nvGraphicFramePr>
          <p:cNvPr id="13" name="CuadroTexto 6">
            <a:extLst>
              <a:ext uri="{FF2B5EF4-FFF2-40B4-BE49-F238E27FC236}">
                <a16:creationId xmlns:a16="http://schemas.microsoft.com/office/drawing/2014/main" id="{E407ABF7-846A-1F48-9607-74547821A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223288"/>
              </p:ext>
            </p:extLst>
          </p:nvPr>
        </p:nvGraphicFramePr>
        <p:xfrm>
          <a:off x="2221319" y="2048158"/>
          <a:ext cx="5513760" cy="275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Gráfico 20" descr="Smartphone contorno">
            <a:extLst>
              <a:ext uri="{FF2B5EF4-FFF2-40B4-BE49-F238E27FC236}">
                <a16:creationId xmlns:a16="http://schemas.microsoft.com/office/drawing/2014/main" id="{2108B192-4308-DA42-9095-29DDC0AB5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557" y="2839403"/>
            <a:ext cx="913178" cy="917837"/>
          </a:xfrm>
          <a:prstGeom prst="rect">
            <a:avLst/>
          </a:prstGeom>
        </p:spPr>
      </p:pic>
      <p:pic>
        <p:nvPicPr>
          <p:cNvPr id="23" name="Gráfico 22" descr="Diseño web contorno">
            <a:extLst>
              <a:ext uri="{FF2B5EF4-FFF2-40B4-BE49-F238E27FC236}">
                <a16:creationId xmlns:a16="http://schemas.microsoft.com/office/drawing/2014/main" id="{2D7FAC12-FAC2-F546-884E-35638A3055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4953" y="1840506"/>
            <a:ext cx="914400" cy="914400"/>
          </a:xfrm>
          <a:prstGeom prst="rect">
            <a:avLst/>
          </a:prstGeom>
        </p:spPr>
      </p:pic>
      <p:pic>
        <p:nvPicPr>
          <p:cNvPr id="25" name="Gráfico 24" descr="Sala de juntas contorno">
            <a:extLst>
              <a:ext uri="{FF2B5EF4-FFF2-40B4-BE49-F238E27FC236}">
                <a16:creationId xmlns:a16="http://schemas.microsoft.com/office/drawing/2014/main" id="{190EFE51-AF16-DA45-A137-44F726B23B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8145" y="3795870"/>
            <a:ext cx="914400" cy="914400"/>
          </a:xfrm>
          <a:prstGeom prst="rect">
            <a:avLst/>
          </a:prstGeom>
        </p:spPr>
      </p:pic>
      <p:sp>
        <p:nvSpPr>
          <p:cNvPr id="26" name="Flecha derecha 25">
            <a:extLst>
              <a:ext uri="{FF2B5EF4-FFF2-40B4-BE49-F238E27FC236}">
                <a16:creationId xmlns:a16="http://schemas.microsoft.com/office/drawing/2014/main" id="{754CF53B-265B-3D4B-A0EF-6E2C7107A04D}"/>
              </a:ext>
            </a:extLst>
          </p:cNvPr>
          <p:cNvSpPr/>
          <p:nvPr/>
        </p:nvSpPr>
        <p:spPr>
          <a:xfrm rot="16200000">
            <a:off x="6645340" y="2847371"/>
            <a:ext cx="3424512" cy="914401"/>
          </a:xfrm>
          <a:prstGeom prst="rightArrow">
            <a:avLst>
              <a:gd name="adj1" fmla="val 32680"/>
              <a:gd name="adj2" fmla="val 67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ás 28">
            <a:extLst>
              <a:ext uri="{FF2B5EF4-FFF2-40B4-BE49-F238E27FC236}">
                <a16:creationId xmlns:a16="http://schemas.microsoft.com/office/drawing/2014/main" id="{404D59D6-8929-3443-ACEF-0B9E517B390E}"/>
              </a:ext>
            </a:extLst>
          </p:cNvPr>
          <p:cNvSpPr/>
          <p:nvPr/>
        </p:nvSpPr>
        <p:spPr>
          <a:xfrm>
            <a:off x="8980114" y="1887277"/>
            <a:ext cx="541176" cy="6046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enos 29">
            <a:extLst>
              <a:ext uri="{FF2B5EF4-FFF2-40B4-BE49-F238E27FC236}">
                <a16:creationId xmlns:a16="http://schemas.microsoft.com/office/drawing/2014/main" id="{9EB6D759-7CC6-274C-B068-12BF771F6285}"/>
              </a:ext>
            </a:extLst>
          </p:cNvPr>
          <p:cNvSpPr/>
          <p:nvPr/>
        </p:nvSpPr>
        <p:spPr>
          <a:xfrm rot="5400000">
            <a:off x="9216012" y="3995126"/>
            <a:ext cx="144024" cy="175009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F00B69-A5B3-7A4F-9B67-9A3CCBDC723F}"/>
              </a:ext>
            </a:extLst>
          </p:cNvPr>
          <p:cNvSpPr txBox="1"/>
          <p:nvPr/>
        </p:nvSpPr>
        <p:spPr>
          <a:xfrm>
            <a:off x="9213218" y="3111711"/>
            <a:ext cx="2160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1"/>
                </a:solidFill>
              </a:rPr>
              <a:t>ΑΝΩΝΥΜΙΑ</a:t>
            </a:r>
            <a:endParaRPr lang="en-GB" sz="2800" dirty="0">
              <a:solidFill>
                <a:schemeClr val="accent1"/>
              </a:solidFill>
            </a:endParaRPr>
          </a:p>
          <a:p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14031-8DC6-7B4E-B93B-E0549121E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834" y="436501"/>
            <a:ext cx="11230394" cy="724247"/>
          </a:xfrm>
        </p:spPr>
        <p:txBody>
          <a:bodyPr/>
          <a:lstStyle/>
          <a:p>
            <a:endParaRPr lang="el-GR" sz="4800" dirty="0"/>
          </a:p>
          <a:p>
            <a:r>
              <a:rPr lang="el-GR" sz="4800" dirty="0"/>
              <a:t>Τι μπορείτε να αναφέρετε</a:t>
            </a:r>
            <a:r>
              <a:rPr lang="el-GR" sz="4800" b="0" i="0" u="none" strike="noStrike" dirty="0">
                <a:solidFill>
                  <a:srgbClr val="262626"/>
                </a:solidFill>
                <a:latin typeface="Arial" panose="020B0604020202020204" pitchFamily="34" charset="0"/>
              </a:rPr>
              <a:t>;</a:t>
            </a:r>
            <a:endParaRPr lang="el-GR" sz="48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8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D465109-3CEA-C549-A3FE-3F37DC4F4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238936"/>
              </p:ext>
            </p:extLst>
          </p:nvPr>
        </p:nvGraphicFramePr>
        <p:xfrm>
          <a:off x="727419" y="1468366"/>
          <a:ext cx="10501223" cy="401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400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53FF6-0E96-46AA-A04F-32100F12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775263"/>
            <a:ext cx="1808047" cy="64623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E2C417-7B5E-8266-2ED1-2C00E851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419" y="2427163"/>
            <a:ext cx="5532956" cy="36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F9B8154E-893A-0FED-6C36-70DF321D3BF9}"/>
              </a:ext>
            </a:extLst>
          </p:cNvPr>
          <p:cNvSpPr txBox="1">
            <a:spLocks/>
          </p:cNvSpPr>
          <p:nvPr/>
        </p:nvSpPr>
        <p:spPr>
          <a:xfrm>
            <a:off x="480802" y="417785"/>
            <a:ext cx="11230394" cy="724247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>
                <a:latin typeface="+mj-ea"/>
                <a:ea typeface="+mj-ea"/>
              </a:rPr>
              <a:t>Πως να κάνετε εύκολα μια αναφορά σε</a:t>
            </a:r>
            <a:r>
              <a:rPr lang="en-GB" sz="3600" dirty="0">
                <a:latin typeface="+mj-ea"/>
                <a:ea typeface="+mj-ea"/>
              </a:rPr>
              <a:t>10 </a:t>
            </a:r>
            <a:r>
              <a:rPr lang="el-GR" sz="3600" dirty="0">
                <a:latin typeface="+mj-ea"/>
                <a:ea typeface="+mj-ea"/>
              </a:rPr>
              <a:t>βήματα</a:t>
            </a:r>
            <a:endParaRPr lang="en-GB" sz="3600" dirty="0">
              <a:latin typeface="+mj-ea"/>
              <a:ea typeface="+mj-ea"/>
            </a:endParaRPr>
          </a:p>
          <a:p>
            <a:pPr algn="ctr"/>
            <a:r>
              <a:rPr lang="en-GB" sz="4800" dirty="0">
                <a:latin typeface="+mj-ea"/>
                <a:ea typeface="+mj-ea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545FC3-A1D6-2587-1F43-A44A3786D621}"/>
              </a:ext>
            </a:extLst>
          </p:cNvPr>
          <p:cNvSpPr txBox="1"/>
          <p:nvPr/>
        </p:nvSpPr>
        <p:spPr>
          <a:xfrm>
            <a:off x="1751800" y="1427245"/>
            <a:ext cx="9185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latin typeface="+mj-ea"/>
                <a:ea typeface="+mj-ea"/>
              </a:rPr>
              <a:t>Μέσω της</a:t>
            </a:r>
            <a:r>
              <a:rPr lang="en-GB" sz="3200" dirty="0">
                <a:latin typeface="+mj-ea"/>
                <a:ea typeface="+mj-ea"/>
              </a:rPr>
              <a:t> </a:t>
            </a:r>
            <a:r>
              <a:rPr lang="en-US" sz="3200" dirty="0">
                <a:latin typeface="+mj-ea"/>
                <a:ea typeface="+mj-ea"/>
              </a:rPr>
              <a:t>online </a:t>
            </a:r>
            <a:r>
              <a:rPr lang="el-GR" sz="3200" dirty="0">
                <a:latin typeface="+mj-ea"/>
                <a:ea typeface="+mj-ea"/>
              </a:rPr>
              <a:t>πλατφόρμας </a:t>
            </a:r>
            <a:r>
              <a:rPr lang="en-GB" sz="3200" dirty="0">
                <a:latin typeface="+mj-ea"/>
                <a:ea typeface="+mj-ea"/>
              </a:rPr>
              <a:t>WADA’s Speak up! </a:t>
            </a:r>
            <a:endParaRPr lang="en-GB" sz="3200" dirty="0"/>
          </a:p>
        </p:txBody>
      </p:sp>
      <p:pic>
        <p:nvPicPr>
          <p:cNvPr id="13" name="Gráfico 12" descr="Internet con relleno sólido">
            <a:extLst>
              <a:ext uri="{FF2B5EF4-FFF2-40B4-BE49-F238E27FC236}">
                <a16:creationId xmlns:a16="http://schemas.microsoft.com/office/drawing/2014/main" id="{98B2EDE7-5AD1-34F7-A9C4-BE6D4AED2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831" y="2901125"/>
            <a:ext cx="1944856" cy="19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70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1955</Words>
  <Application>Microsoft Macintosh PowerPoint</Application>
  <PresentationFormat>Ευρεία οθόνη</PresentationFormat>
  <Paragraphs>216</Paragraphs>
  <Slides>25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Vasileios Barkoukis</cp:lastModifiedBy>
  <cp:revision>220</cp:revision>
  <dcterms:created xsi:type="dcterms:W3CDTF">2018-04-24T17:14:44Z</dcterms:created>
  <dcterms:modified xsi:type="dcterms:W3CDTF">2022-10-16T20:14:18Z</dcterms:modified>
</cp:coreProperties>
</file>